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Vancells, Marga" initials="VM" lastIdx="1" clrIdx="6">
    <p:extLst>
      <p:ext uri="{19B8F6BF-5375-455C-9EA6-DF929625EA0E}">
        <p15:presenceInfo xmlns:p15="http://schemas.microsoft.com/office/powerpoint/2012/main" userId="S::Marga.Vancells@ALPEGA.GROUP::b71b5b92-e888-4a2c-93a2-7d463eb5a136" providerId="AD"/>
      </p:ext>
    </p:extLst>
  </p:cmAuthor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7DDB"/>
    <a:srgbClr val="0948C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6" d="100"/>
          <a:sy n="106" d="100"/>
        </p:scale>
        <p:origin x="108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6B1C31-C980-41E8-A782-83D2D44F5B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BA0C94-1651-4141-AD81-A871174146A1}">
      <dgm:prSet custT="1"/>
      <dgm:spPr/>
      <dgm:t>
        <a:bodyPr/>
        <a:lstStyle/>
        <a:p>
          <a:r>
            <a:rPr lang="en-US" sz="2400" dirty="0"/>
            <a:t>Request data from SpaceX API</a:t>
          </a:r>
        </a:p>
      </dgm:t>
    </dgm:pt>
    <dgm:pt modelId="{A4A609A0-06F6-4191-B733-67F366D5EEA2}" type="parTrans" cxnId="{B1FBBB05-70C7-4E8C-85BE-26B7857E4266}">
      <dgm:prSet/>
      <dgm:spPr/>
      <dgm:t>
        <a:bodyPr/>
        <a:lstStyle/>
        <a:p>
          <a:endParaRPr lang="en-US"/>
        </a:p>
      </dgm:t>
    </dgm:pt>
    <dgm:pt modelId="{3552535B-03A3-4790-80D9-FA1C2C951E89}" type="sibTrans" cxnId="{B1FBBB05-70C7-4E8C-85BE-26B7857E4266}">
      <dgm:prSet/>
      <dgm:spPr/>
      <dgm:t>
        <a:bodyPr/>
        <a:lstStyle/>
        <a:p>
          <a:endParaRPr lang="en-US"/>
        </a:p>
      </dgm:t>
    </dgm:pt>
    <dgm:pt modelId="{49F3D56B-28A1-4302-A878-8601F8593C84}">
      <dgm:prSet custT="1"/>
      <dgm:spPr/>
      <dgm:t>
        <a:bodyPr/>
        <a:lstStyle/>
        <a:p>
          <a:r>
            <a:rPr lang="en-US" sz="2400" dirty="0"/>
            <a:t>Decode the response into a Pandas </a:t>
          </a:r>
        </a:p>
        <a:p>
          <a:r>
            <a:rPr lang="en-US" sz="2400" dirty="0" err="1"/>
            <a:t>dataframe</a:t>
          </a:r>
          <a:endParaRPr lang="en-US" sz="2400"/>
        </a:p>
      </dgm:t>
    </dgm:pt>
    <dgm:pt modelId="{C5C460E8-3BF7-417B-ABDC-2E897BF206AA}" type="parTrans" cxnId="{12638FBA-0C85-46A2-86D5-692201B11799}">
      <dgm:prSet/>
      <dgm:spPr/>
      <dgm:t>
        <a:bodyPr/>
        <a:lstStyle/>
        <a:p>
          <a:endParaRPr lang="en-US"/>
        </a:p>
      </dgm:t>
    </dgm:pt>
    <dgm:pt modelId="{0C311532-9D77-4FD7-86BA-7F1D3CC4F793}" type="sibTrans" cxnId="{12638FBA-0C85-46A2-86D5-692201B11799}">
      <dgm:prSet/>
      <dgm:spPr/>
      <dgm:t>
        <a:bodyPr/>
        <a:lstStyle/>
        <a:p>
          <a:endParaRPr lang="en-US"/>
        </a:p>
      </dgm:t>
    </dgm:pt>
    <dgm:pt modelId="{1571491D-8A86-4A99-830D-8617A0DD874D}">
      <dgm:prSet custT="1"/>
      <dgm:spPr/>
      <dgm:t>
        <a:bodyPr/>
        <a:lstStyle/>
        <a:p>
          <a:r>
            <a:rPr lang="en-US" sz="2400"/>
            <a:t>Filter the dataframe</a:t>
          </a:r>
        </a:p>
      </dgm:t>
    </dgm:pt>
    <dgm:pt modelId="{7996DE35-3425-4334-9B2C-20F13EE87383}" type="parTrans" cxnId="{8BBAE868-384B-461E-A0E5-952D535FE599}">
      <dgm:prSet/>
      <dgm:spPr/>
      <dgm:t>
        <a:bodyPr/>
        <a:lstStyle/>
        <a:p>
          <a:endParaRPr lang="en-US"/>
        </a:p>
      </dgm:t>
    </dgm:pt>
    <dgm:pt modelId="{A4BCA08C-CCF7-44DC-BD13-9DEF9FB7C06A}" type="sibTrans" cxnId="{8BBAE868-384B-461E-A0E5-952D535FE599}">
      <dgm:prSet/>
      <dgm:spPr/>
      <dgm:t>
        <a:bodyPr/>
        <a:lstStyle/>
        <a:p>
          <a:endParaRPr lang="en-US"/>
        </a:p>
      </dgm:t>
    </dgm:pt>
    <dgm:pt modelId="{4A830747-00BB-4A4B-9320-A7DE638B33EF}">
      <dgm:prSet custT="1"/>
      <dgm:spPr/>
      <dgm:t>
        <a:bodyPr/>
        <a:lstStyle/>
        <a:p>
          <a:r>
            <a:rPr lang="en-US" sz="2400"/>
            <a:t>Deal with missing values</a:t>
          </a:r>
        </a:p>
      </dgm:t>
    </dgm:pt>
    <dgm:pt modelId="{B34E0C34-4748-4389-A7B3-201C8A6A3C28}" type="parTrans" cxnId="{E95F9569-9A02-48EC-AD84-4EE6E61AE38D}">
      <dgm:prSet/>
      <dgm:spPr/>
      <dgm:t>
        <a:bodyPr/>
        <a:lstStyle/>
        <a:p>
          <a:endParaRPr lang="en-US"/>
        </a:p>
      </dgm:t>
    </dgm:pt>
    <dgm:pt modelId="{97812BEB-8066-44AA-A503-494545F401C0}" type="sibTrans" cxnId="{E95F9569-9A02-48EC-AD84-4EE6E61AE38D}">
      <dgm:prSet/>
      <dgm:spPr/>
      <dgm:t>
        <a:bodyPr/>
        <a:lstStyle/>
        <a:p>
          <a:endParaRPr lang="en-US"/>
        </a:p>
      </dgm:t>
    </dgm:pt>
    <dgm:pt modelId="{A29A8364-ED00-408E-9F24-90B5572ECBEF}">
      <dgm:prSet custT="1"/>
      <dgm:spPr/>
      <dgm:t>
        <a:bodyPr/>
        <a:lstStyle/>
        <a:p>
          <a:r>
            <a:rPr lang="en-US" sz="2400"/>
            <a:t>Export to CSV</a:t>
          </a:r>
        </a:p>
      </dgm:t>
    </dgm:pt>
    <dgm:pt modelId="{74D882B7-9697-41A5-B883-1352870B6A51}" type="parTrans" cxnId="{67BED29A-262E-43B7-AB88-B168B07C1FE9}">
      <dgm:prSet/>
      <dgm:spPr/>
      <dgm:t>
        <a:bodyPr/>
        <a:lstStyle/>
        <a:p>
          <a:endParaRPr lang="en-US"/>
        </a:p>
      </dgm:t>
    </dgm:pt>
    <dgm:pt modelId="{1D1F8130-696A-4BF3-B9BD-A9B85A0B7E7E}" type="sibTrans" cxnId="{67BED29A-262E-43B7-AB88-B168B07C1FE9}">
      <dgm:prSet/>
      <dgm:spPr/>
      <dgm:t>
        <a:bodyPr/>
        <a:lstStyle/>
        <a:p>
          <a:endParaRPr lang="en-US"/>
        </a:p>
      </dgm:t>
    </dgm:pt>
    <dgm:pt modelId="{55CFB463-B834-4646-A35E-A399546B5098}" type="pres">
      <dgm:prSet presAssocID="{2D6B1C31-C980-41E8-A782-83D2D44F5B45}" presName="linear" presStyleCnt="0">
        <dgm:presLayoutVars>
          <dgm:animLvl val="lvl"/>
          <dgm:resizeHandles val="exact"/>
        </dgm:presLayoutVars>
      </dgm:prSet>
      <dgm:spPr/>
    </dgm:pt>
    <dgm:pt modelId="{19F4A473-59B8-475C-B9D1-0C8A151035F8}" type="pres">
      <dgm:prSet presAssocID="{05BA0C94-1651-4141-AD81-A871174146A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09708D7-D0CF-4939-BA1E-1F561585F66C}" type="pres">
      <dgm:prSet presAssocID="{3552535B-03A3-4790-80D9-FA1C2C951E89}" presName="spacer" presStyleCnt="0"/>
      <dgm:spPr/>
    </dgm:pt>
    <dgm:pt modelId="{40B02141-91AE-4A70-9256-87F84382F66E}" type="pres">
      <dgm:prSet presAssocID="{49F3D56B-28A1-4302-A878-8601F8593C8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DD949C5-7C71-4844-9FB8-205C14170A84}" type="pres">
      <dgm:prSet presAssocID="{0C311532-9D77-4FD7-86BA-7F1D3CC4F793}" presName="spacer" presStyleCnt="0"/>
      <dgm:spPr/>
    </dgm:pt>
    <dgm:pt modelId="{A3CB4816-C922-4408-9AA5-CB2039230BB9}" type="pres">
      <dgm:prSet presAssocID="{1571491D-8A86-4A99-830D-8617A0DD874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6CA6F46-3DA2-4074-8E3F-63B1F285DF2F}" type="pres">
      <dgm:prSet presAssocID="{A4BCA08C-CCF7-44DC-BD13-9DEF9FB7C06A}" presName="spacer" presStyleCnt="0"/>
      <dgm:spPr/>
    </dgm:pt>
    <dgm:pt modelId="{C0A20E87-646E-4F0B-9C45-B774E233B030}" type="pres">
      <dgm:prSet presAssocID="{4A830747-00BB-4A4B-9320-A7DE638B33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C8B20C7-C525-4DD4-BA94-55EA2CA2CB4C}" type="pres">
      <dgm:prSet presAssocID="{97812BEB-8066-44AA-A503-494545F401C0}" presName="spacer" presStyleCnt="0"/>
      <dgm:spPr/>
    </dgm:pt>
    <dgm:pt modelId="{68483578-1349-4B1F-BB7A-D2976994636F}" type="pres">
      <dgm:prSet presAssocID="{A29A8364-ED00-408E-9F24-90B5572ECBE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1FBBB05-70C7-4E8C-85BE-26B7857E4266}" srcId="{2D6B1C31-C980-41E8-A782-83D2D44F5B45}" destId="{05BA0C94-1651-4141-AD81-A871174146A1}" srcOrd="0" destOrd="0" parTransId="{A4A609A0-06F6-4191-B733-67F366D5EEA2}" sibTransId="{3552535B-03A3-4790-80D9-FA1C2C951E89}"/>
    <dgm:cxn modelId="{8BBAE868-384B-461E-A0E5-952D535FE599}" srcId="{2D6B1C31-C980-41E8-A782-83D2D44F5B45}" destId="{1571491D-8A86-4A99-830D-8617A0DD874D}" srcOrd="2" destOrd="0" parTransId="{7996DE35-3425-4334-9B2C-20F13EE87383}" sibTransId="{A4BCA08C-CCF7-44DC-BD13-9DEF9FB7C06A}"/>
    <dgm:cxn modelId="{E95F9569-9A02-48EC-AD84-4EE6E61AE38D}" srcId="{2D6B1C31-C980-41E8-A782-83D2D44F5B45}" destId="{4A830747-00BB-4A4B-9320-A7DE638B33EF}" srcOrd="3" destOrd="0" parTransId="{B34E0C34-4748-4389-A7B3-201C8A6A3C28}" sibTransId="{97812BEB-8066-44AA-A503-494545F401C0}"/>
    <dgm:cxn modelId="{5FB9C67B-C921-48F4-949F-39CE017B2F86}" type="presOf" srcId="{A29A8364-ED00-408E-9F24-90B5572ECBEF}" destId="{68483578-1349-4B1F-BB7A-D2976994636F}" srcOrd="0" destOrd="0" presId="urn:microsoft.com/office/officeart/2005/8/layout/vList2"/>
    <dgm:cxn modelId="{67BED29A-262E-43B7-AB88-B168B07C1FE9}" srcId="{2D6B1C31-C980-41E8-A782-83D2D44F5B45}" destId="{A29A8364-ED00-408E-9F24-90B5572ECBEF}" srcOrd="4" destOrd="0" parTransId="{74D882B7-9697-41A5-B883-1352870B6A51}" sibTransId="{1D1F8130-696A-4BF3-B9BD-A9B85A0B7E7E}"/>
    <dgm:cxn modelId="{BB5EC59D-98E6-482B-8184-372D484D8C7D}" type="presOf" srcId="{4A830747-00BB-4A4B-9320-A7DE638B33EF}" destId="{C0A20E87-646E-4F0B-9C45-B774E233B030}" srcOrd="0" destOrd="0" presId="urn:microsoft.com/office/officeart/2005/8/layout/vList2"/>
    <dgm:cxn modelId="{4051F4A1-CAFA-4D2B-9BB2-B13F744452F8}" type="presOf" srcId="{2D6B1C31-C980-41E8-A782-83D2D44F5B45}" destId="{55CFB463-B834-4646-A35E-A399546B5098}" srcOrd="0" destOrd="0" presId="urn:microsoft.com/office/officeart/2005/8/layout/vList2"/>
    <dgm:cxn modelId="{95A72EB6-A658-4715-A8A8-A5C9383B1BD5}" type="presOf" srcId="{49F3D56B-28A1-4302-A878-8601F8593C84}" destId="{40B02141-91AE-4A70-9256-87F84382F66E}" srcOrd="0" destOrd="0" presId="urn:microsoft.com/office/officeart/2005/8/layout/vList2"/>
    <dgm:cxn modelId="{7E8F72B6-4F3F-4B82-A4F0-E9CB7C9C15B8}" type="presOf" srcId="{1571491D-8A86-4A99-830D-8617A0DD874D}" destId="{A3CB4816-C922-4408-9AA5-CB2039230BB9}" srcOrd="0" destOrd="0" presId="urn:microsoft.com/office/officeart/2005/8/layout/vList2"/>
    <dgm:cxn modelId="{12638FBA-0C85-46A2-86D5-692201B11799}" srcId="{2D6B1C31-C980-41E8-A782-83D2D44F5B45}" destId="{49F3D56B-28A1-4302-A878-8601F8593C84}" srcOrd="1" destOrd="0" parTransId="{C5C460E8-3BF7-417B-ABDC-2E897BF206AA}" sibTransId="{0C311532-9D77-4FD7-86BA-7F1D3CC4F793}"/>
    <dgm:cxn modelId="{00F7EBCF-F4DE-4B07-8043-90FFF18C92D5}" type="presOf" srcId="{05BA0C94-1651-4141-AD81-A871174146A1}" destId="{19F4A473-59B8-475C-B9D1-0C8A151035F8}" srcOrd="0" destOrd="0" presId="urn:microsoft.com/office/officeart/2005/8/layout/vList2"/>
    <dgm:cxn modelId="{0C815AA5-21A8-4C81-B5B5-1AFEBF81736D}" type="presParOf" srcId="{55CFB463-B834-4646-A35E-A399546B5098}" destId="{19F4A473-59B8-475C-B9D1-0C8A151035F8}" srcOrd="0" destOrd="0" presId="urn:microsoft.com/office/officeart/2005/8/layout/vList2"/>
    <dgm:cxn modelId="{602908BC-BD7E-49BC-BE14-B13955E4B316}" type="presParOf" srcId="{55CFB463-B834-4646-A35E-A399546B5098}" destId="{209708D7-D0CF-4939-BA1E-1F561585F66C}" srcOrd="1" destOrd="0" presId="urn:microsoft.com/office/officeart/2005/8/layout/vList2"/>
    <dgm:cxn modelId="{D5B2087C-52F3-4C9C-929A-898BD98CDA46}" type="presParOf" srcId="{55CFB463-B834-4646-A35E-A399546B5098}" destId="{40B02141-91AE-4A70-9256-87F84382F66E}" srcOrd="2" destOrd="0" presId="urn:microsoft.com/office/officeart/2005/8/layout/vList2"/>
    <dgm:cxn modelId="{DEE11934-9C67-4BA1-99DE-0BFF49C8720E}" type="presParOf" srcId="{55CFB463-B834-4646-A35E-A399546B5098}" destId="{4DD949C5-7C71-4844-9FB8-205C14170A84}" srcOrd="3" destOrd="0" presId="urn:microsoft.com/office/officeart/2005/8/layout/vList2"/>
    <dgm:cxn modelId="{4996D1DF-F737-4BBD-9AAD-293AFE92531F}" type="presParOf" srcId="{55CFB463-B834-4646-A35E-A399546B5098}" destId="{A3CB4816-C922-4408-9AA5-CB2039230BB9}" srcOrd="4" destOrd="0" presId="urn:microsoft.com/office/officeart/2005/8/layout/vList2"/>
    <dgm:cxn modelId="{6F3F2A20-96FF-4041-A271-0EA34A2354B5}" type="presParOf" srcId="{55CFB463-B834-4646-A35E-A399546B5098}" destId="{26CA6F46-3DA2-4074-8E3F-63B1F285DF2F}" srcOrd="5" destOrd="0" presId="urn:microsoft.com/office/officeart/2005/8/layout/vList2"/>
    <dgm:cxn modelId="{F29063E6-E68B-4DA7-ADCE-859EF472D94C}" type="presParOf" srcId="{55CFB463-B834-4646-A35E-A399546B5098}" destId="{C0A20E87-646E-4F0B-9C45-B774E233B030}" srcOrd="6" destOrd="0" presId="urn:microsoft.com/office/officeart/2005/8/layout/vList2"/>
    <dgm:cxn modelId="{3DA43684-867F-40C7-9B6C-EDBBAED8160B}" type="presParOf" srcId="{55CFB463-B834-4646-A35E-A399546B5098}" destId="{FC8B20C7-C525-4DD4-BA94-55EA2CA2CB4C}" srcOrd="7" destOrd="0" presId="urn:microsoft.com/office/officeart/2005/8/layout/vList2"/>
    <dgm:cxn modelId="{A3D9A787-5C90-4E27-B6F0-EE518EBB244A}" type="presParOf" srcId="{55CFB463-B834-4646-A35E-A399546B5098}" destId="{68483578-1349-4B1F-BB7A-D2976994636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85F3D08-164A-4F98-A2C6-9E1D44A5461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9FEB2-9331-41C6-90CA-4797E7A6432D}">
      <dgm:prSet/>
      <dgm:spPr/>
      <dgm:t>
        <a:bodyPr/>
        <a:lstStyle/>
        <a:p>
          <a:r>
            <a:rPr lang="en-US"/>
            <a:t>ES-L1, GEO, HEO and SSO orbits have the best success rates</a:t>
          </a:r>
        </a:p>
      </dgm:t>
    </dgm:pt>
    <dgm:pt modelId="{22741AA8-BC9B-482B-9E0E-0229DC15E671}" type="parTrans" cxnId="{D0A3C7B5-99D7-4A1B-B8BF-169D553185B2}">
      <dgm:prSet/>
      <dgm:spPr/>
      <dgm:t>
        <a:bodyPr/>
        <a:lstStyle/>
        <a:p>
          <a:endParaRPr lang="en-US"/>
        </a:p>
      </dgm:t>
    </dgm:pt>
    <dgm:pt modelId="{177C54FB-4569-4707-840B-2B7B29869FA1}" type="sibTrans" cxnId="{D0A3C7B5-99D7-4A1B-B8BF-169D553185B2}">
      <dgm:prSet/>
      <dgm:spPr/>
      <dgm:t>
        <a:bodyPr/>
        <a:lstStyle/>
        <a:p>
          <a:endParaRPr lang="en-US"/>
        </a:p>
      </dgm:t>
    </dgm:pt>
    <dgm:pt modelId="{76E0E9DE-97DD-43B3-8F3F-D09A43442BEC}" type="pres">
      <dgm:prSet presAssocID="{885F3D08-164A-4F98-A2C6-9E1D44A5461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CD88EB4-63C9-47EE-BF0F-ED470D47F94F}" type="pres">
      <dgm:prSet presAssocID="{DA09FEB2-9331-41C6-90CA-4797E7A6432D}" presName="circle1" presStyleLbl="node1" presStyleIdx="0" presStyleCnt="1"/>
      <dgm:spPr/>
    </dgm:pt>
    <dgm:pt modelId="{96D98C08-074C-42E8-94BC-5420509AAD7A}" type="pres">
      <dgm:prSet presAssocID="{DA09FEB2-9331-41C6-90CA-4797E7A6432D}" presName="space" presStyleCnt="0"/>
      <dgm:spPr/>
    </dgm:pt>
    <dgm:pt modelId="{C7E23644-C1CB-4CD8-82C8-9305F65B71D1}" type="pres">
      <dgm:prSet presAssocID="{DA09FEB2-9331-41C6-90CA-4797E7A6432D}" presName="rect1" presStyleLbl="alignAcc1" presStyleIdx="0" presStyleCnt="1"/>
      <dgm:spPr/>
    </dgm:pt>
    <dgm:pt modelId="{3A07BDC6-BD4E-4311-9A60-82AAA7D61212}" type="pres">
      <dgm:prSet presAssocID="{DA09FEB2-9331-41C6-90CA-4797E7A6432D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1019246E-062A-474D-A988-130A65CF5F11}" type="presOf" srcId="{DA09FEB2-9331-41C6-90CA-4797E7A6432D}" destId="{3A07BDC6-BD4E-4311-9A60-82AAA7D61212}" srcOrd="1" destOrd="0" presId="urn:microsoft.com/office/officeart/2005/8/layout/target3"/>
    <dgm:cxn modelId="{B05EDB50-278E-43EF-A2CA-C410A5F5F420}" type="presOf" srcId="{885F3D08-164A-4F98-A2C6-9E1D44A54611}" destId="{76E0E9DE-97DD-43B3-8F3F-D09A43442BEC}" srcOrd="0" destOrd="0" presId="urn:microsoft.com/office/officeart/2005/8/layout/target3"/>
    <dgm:cxn modelId="{D0A3C7B5-99D7-4A1B-B8BF-169D553185B2}" srcId="{885F3D08-164A-4F98-A2C6-9E1D44A54611}" destId="{DA09FEB2-9331-41C6-90CA-4797E7A6432D}" srcOrd="0" destOrd="0" parTransId="{22741AA8-BC9B-482B-9E0E-0229DC15E671}" sibTransId="{177C54FB-4569-4707-840B-2B7B29869FA1}"/>
    <dgm:cxn modelId="{F3703DC9-FA22-49F4-A182-37BCA85C095A}" type="presOf" srcId="{DA09FEB2-9331-41C6-90CA-4797E7A6432D}" destId="{C7E23644-C1CB-4CD8-82C8-9305F65B71D1}" srcOrd="0" destOrd="0" presId="urn:microsoft.com/office/officeart/2005/8/layout/target3"/>
    <dgm:cxn modelId="{122BA446-3F3A-4254-B5E1-303CC224B555}" type="presParOf" srcId="{76E0E9DE-97DD-43B3-8F3F-D09A43442BEC}" destId="{3CD88EB4-63C9-47EE-BF0F-ED470D47F94F}" srcOrd="0" destOrd="0" presId="urn:microsoft.com/office/officeart/2005/8/layout/target3"/>
    <dgm:cxn modelId="{F4F978AD-4CE9-43C1-ABED-FA54CC8EAE16}" type="presParOf" srcId="{76E0E9DE-97DD-43B3-8F3F-D09A43442BEC}" destId="{96D98C08-074C-42E8-94BC-5420509AAD7A}" srcOrd="1" destOrd="0" presId="urn:microsoft.com/office/officeart/2005/8/layout/target3"/>
    <dgm:cxn modelId="{6DB8B04C-2D1F-44C2-87B7-6F9C75E3005B}" type="presParOf" srcId="{76E0E9DE-97DD-43B3-8F3F-D09A43442BEC}" destId="{C7E23644-C1CB-4CD8-82C8-9305F65B71D1}" srcOrd="2" destOrd="0" presId="urn:microsoft.com/office/officeart/2005/8/layout/target3"/>
    <dgm:cxn modelId="{1DB23C05-A8B2-428C-AD11-FC7FF6099FCD}" type="presParOf" srcId="{76E0E9DE-97DD-43B3-8F3F-D09A43442BEC}" destId="{3A07BDC6-BD4E-4311-9A60-82AAA7D61212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85F3D08-164A-4F98-A2C6-9E1D44A5461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9FEB2-9331-41C6-90CA-4797E7A6432D}">
      <dgm:prSet/>
      <dgm:spPr/>
      <dgm:t>
        <a:bodyPr/>
        <a:lstStyle/>
        <a:p>
          <a:r>
            <a:rPr lang="en-US"/>
            <a:t>In the LEO orbit, the Success appears related to the number of flights</a:t>
          </a:r>
        </a:p>
      </dgm:t>
    </dgm:pt>
    <dgm:pt modelId="{22741AA8-BC9B-482B-9E0E-0229DC15E671}" type="parTrans" cxnId="{D0A3C7B5-99D7-4A1B-B8BF-169D553185B2}">
      <dgm:prSet/>
      <dgm:spPr/>
      <dgm:t>
        <a:bodyPr/>
        <a:lstStyle/>
        <a:p>
          <a:endParaRPr lang="en-US"/>
        </a:p>
      </dgm:t>
    </dgm:pt>
    <dgm:pt modelId="{177C54FB-4569-4707-840B-2B7B29869FA1}" type="sibTrans" cxnId="{D0A3C7B5-99D7-4A1B-B8BF-169D553185B2}">
      <dgm:prSet/>
      <dgm:spPr/>
      <dgm:t>
        <a:bodyPr/>
        <a:lstStyle/>
        <a:p>
          <a:endParaRPr lang="en-US"/>
        </a:p>
      </dgm:t>
    </dgm:pt>
    <dgm:pt modelId="{B7100C76-B0E2-4A56-BE86-EF05337F0412}">
      <dgm:prSet/>
      <dgm:spPr/>
      <dgm:t>
        <a:bodyPr/>
        <a:lstStyle/>
        <a:p>
          <a:r>
            <a:rPr lang="en-US"/>
            <a:t>In GTO orbit, there seems to be no relationship between flight number</a:t>
          </a:r>
        </a:p>
      </dgm:t>
    </dgm:pt>
    <dgm:pt modelId="{5BBCEA48-D120-4A2A-B010-5D0091E69DEB}" type="parTrans" cxnId="{5D7F2947-2C57-4691-A362-383E3C425D89}">
      <dgm:prSet/>
      <dgm:spPr/>
      <dgm:t>
        <a:bodyPr/>
        <a:lstStyle/>
        <a:p>
          <a:endParaRPr lang="en-US"/>
        </a:p>
      </dgm:t>
    </dgm:pt>
    <dgm:pt modelId="{A0D7253F-0250-46BE-B792-1E12362D59FB}" type="sibTrans" cxnId="{5D7F2947-2C57-4691-A362-383E3C425D89}">
      <dgm:prSet/>
      <dgm:spPr/>
      <dgm:t>
        <a:bodyPr/>
        <a:lstStyle/>
        <a:p>
          <a:endParaRPr lang="en-US"/>
        </a:p>
      </dgm:t>
    </dgm:pt>
    <dgm:pt modelId="{76E0E9DE-97DD-43B3-8F3F-D09A43442BEC}" type="pres">
      <dgm:prSet presAssocID="{885F3D08-164A-4F98-A2C6-9E1D44A5461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CD88EB4-63C9-47EE-BF0F-ED470D47F94F}" type="pres">
      <dgm:prSet presAssocID="{DA09FEB2-9331-41C6-90CA-4797E7A6432D}" presName="circle1" presStyleLbl="node1" presStyleIdx="0" presStyleCnt="2"/>
      <dgm:spPr/>
    </dgm:pt>
    <dgm:pt modelId="{96D98C08-074C-42E8-94BC-5420509AAD7A}" type="pres">
      <dgm:prSet presAssocID="{DA09FEB2-9331-41C6-90CA-4797E7A6432D}" presName="space" presStyleCnt="0"/>
      <dgm:spPr/>
    </dgm:pt>
    <dgm:pt modelId="{C7E23644-C1CB-4CD8-82C8-9305F65B71D1}" type="pres">
      <dgm:prSet presAssocID="{DA09FEB2-9331-41C6-90CA-4797E7A6432D}" presName="rect1" presStyleLbl="alignAcc1" presStyleIdx="0" presStyleCnt="2"/>
      <dgm:spPr/>
    </dgm:pt>
    <dgm:pt modelId="{D4B64486-DFF2-4842-A480-AEA656D6BF65}" type="pres">
      <dgm:prSet presAssocID="{B7100C76-B0E2-4A56-BE86-EF05337F0412}" presName="vertSpace2" presStyleLbl="node1" presStyleIdx="0" presStyleCnt="2"/>
      <dgm:spPr/>
    </dgm:pt>
    <dgm:pt modelId="{37D508D0-E536-42E4-8BC8-BA00F0330D3A}" type="pres">
      <dgm:prSet presAssocID="{B7100C76-B0E2-4A56-BE86-EF05337F0412}" presName="circle2" presStyleLbl="node1" presStyleIdx="1" presStyleCnt="2"/>
      <dgm:spPr/>
    </dgm:pt>
    <dgm:pt modelId="{7017879A-A340-49BE-962C-720436ABCC2F}" type="pres">
      <dgm:prSet presAssocID="{B7100C76-B0E2-4A56-BE86-EF05337F0412}" presName="rect2" presStyleLbl="alignAcc1" presStyleIdx="1" presStyleCnt="2"/>
      <dgm:spPr/>
    </dgm:pt>
    <dgm:pt modelId="{3A07BDC6-BD4E-4311-9A60-82AAA7D61212}" type="pres">
      <dgm:prSet presAssocID="{DA09FEB2-9331-41C6-90CA-4797E7A6432D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03EFD951-F51D-42F4-B295-C55CCC51DEA1}" type="pres">
      <dgm:prSet presAssocID="{B7100C76-B0E2-4A56-BE86-EF05337F0412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5D7F2947-2C57-4691-A362-383E3C425D89}" srcId="{885F3D08-164A-4F98-A2C6-9E1D44A54611}" destId="{B7100C76-B0E2-4A56-BE86-EF05337F0412}" srcOrd="1" destOrd="0" parTransId="{5BBCEA48-D120-4A2A-B010-5D0091E69DEB}" sibTransId="{A0D7253F-0250-46BE-B792-1E12362D59FB}"/>
    <dgm:cxn modelId="{1019246E-062A-474D-A988-130A65CF5F11}" type="presOf" srcId="{DA09FEB2-9331-41C6-90CA-4797E7A6432D}" destId="{3A07BDC6-BD4E-4311-9A60-82AAA7D61212}" srcOrd="1" destOrd="0" presId="urn:microsoft.com/office/officeart/2005/8/layout/target3"/>
    <dgm:cxn modelId="{B05EDB50-278E-43EF-A2CA-C410A5F5F420}" type="presOf" srcId="{885F3D08-164A-4F98-A2C6-9E1D44A54611}" destId="{76E0E9DE-97DD-43B3-8F3F-D09A43442BEC}" srcOrd="0" destOrd="0" presId="urn:microsoft.com/office/officeart/2005/8/layout/target3"/>
    <dgm:cxn modelId="{D0A3C7B5-99D7-4A1B-B8BF-169D553185B2}" srcId="{885F3D08-164A-4F98-A2C6-9E1D44A54611}" destId="{DA09FEB2-9331-41C6-90CA-4797E7A6432D}" srcOrd="0" destOrd="0" parTransId="{22741AA8-BC9B-482B-9E0E-0229DC15E671}" sibTransId="{177C54FB-4569-4707-840B-2B7B29869FA1}"/>
    <dgm:cxn modelId="{D19B8BC8-32B2-406B-A0F6-076165877940}" type="presOf" srcId="{B7100C76-B0E2-4A56-BE86-EF05337F0412}" destId="{7017879A-A340-49BE-962C-720436ABCC2F}" srcOrd="0" destOrd="0" presId="urn:microsoft.com/office/officeart/2005/8/layout/target3"/>
    <dgm:cxn modelId="{F3703DC9-FA22-49F4-A182-37BCA85C095A}" type="presOf" srcId="{DA09FEB2-9331-41C6-90CA-4797E7A6432D}" destId="{C7E23644-C1CB-4CD8-82C8-9305F65B71D1}" srcOrd="0" destOrd="0" presId="urn:microsoft.com/office/officeart/2005/8/layout/target3"/>
    <dgm:cxn modelId="{E26F9DF1-08C6-47EC-A480-912507430FC3}" type="presOf" srcId="{B7100C76-B0E2-4A56-BE86-EF05337F0412}" destId="{03EFD951-F51D-42F4-B295-C55CCC51DEA1}" srcOrd="1" destOrd="0" presId="urn:microsoft.com/office/officeart/2005/8/layout/target3"/>
    <dgm:cxn modelId="{122BA446-3F3A-4254-B5E1-303CC224B555}" type="presParOf" srcId="{76E0E9DE-97DD-43B3-8F3F-D09A43442BEC}" destId="{3CD88EB4-63C9-47EE-BF0F-ED470D47F94F}" srcOrd="0" destOrd="0" presId="urn:microsoft.com/office/officeart/2005/8/layout/target3"/>
    <dgm:cxn modelId="{F4F978AD-4CE9-43C1-ABED-FA54CC8EAE16}" type="presParOf" srcId="{76E0E9DE-97DD-43B3-8F3F-D09A43442BEC}" destId="{96D98C08-074C-42E8-94BC-5420509AAD7A}" srcOrd="1" destOrd="0" presId="urn:microsoft.com/office/officeart/2005/8/layout/target3"/>
    <dgm:cxn modelId="{6DB8B04C-2D1F-44C2-87B7-6F9C75E3005B}" type="presParOf" srcId="{76E0E9DE-97DD-43B3-8F3F-D09A43442BEC}" destId="{C7E23644-C1CB-4CD8-82C8-9305F65B71D1}" srcOrd="2" destOrd="0" presId="urn:microsoft.com/office/officeart/2005/8/layout/target3"/>
    <dgm:cxn modelId="{C6FC4893-20AE-48EF-A867-5775793C1423}" type="presParOf" srcId="{76E0E9DE-97DD-43B3-8F3F-D09A43442BEC}" destId="{D4B64486-DFF2-4842-A480-AEA656D6BF65}" srcOrd="3" destOrd="0" presId="urn:microsoft.com/office/officeart/2005/8/layout/target3"/>
    <dgm:cxn modelId="{D61EBA7D-AC8B-4323-A70C-0945F3C09E4F}" type="presParOf" srcId="{76E0E9DE-97DD-43B3-8F3F-D09A43442BEC}" destId="{37D508D0-E536-42E4-8BC8-BA00F0330D3A}" srcOrd="4" destOrd="0" presId="urn:microsoft.com/office/officeart/2005/8/layout/target3"/>
    <dgm:cxn modelId="{BE29A3CF-CF0F-4419-B10C-426337F7207F}" type="presParOf" srcId="{76E0E9DE-97DD-43B3-8F3F-D09A43442BEC}" destId="{7017879A-A340-49BE-962C-720436ABCC2F}" srcOrd="5" destOrd="0" presId="urn:microsoft.com/office/officeart/2005/8/layout/target3"/>
    <dgm:cxn modelId="{1DB23C05-A8B2-428C-AD11-FC7FF6099FCD}" type="presParOf" srcId="{76E0E9DE-97DD-43B3-8F3F-D09A43442BEC}" destId="{3A07BDC6-BD4E-4311-9A60-82AAA7D61212}" srcOrd="6" destOrd="0" presId="urn:microsoft.com/office/officeart/2005/8/layout/target3"/>
    <dgm:cxn modelId="{7F937AD8-6683-4E21-877F-19371CEAD31F}" type="presParOf" srcId="{76E0E9DE-97DD-43B3-8F3F-D09A43442BEC}" destId="{03EFD951-F51D-42F4-B295-C55CCC51DEA1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85F3D08-164A-4F98-A2C6-9E1D44A5461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9FEB2-9331-41C6-90CA-4797E7A6432D}">
      <dgm:prSet/>
      <dgm:spPr/>
      <dgm:t>
        <a:bodyPr/>
        <a:lstStyle/>
        <a:p>
          <a:r>
            <a:rPr lang="en-US"/>
            <a:t>With heavy payloads, the successful landing or positive landing rate is more for Polar, LEO and ISS</a:t>
          </a:r>
        </a:p>
      </dgm:t>
    </dgm:pt>
    <dgm:pt modelId="{22741AA8-BC9B-482B-9E0E-0229DC15E671}" type="parTrans" cxnId="{D0A3C7B5-99D7-4A1B-B8BF-169D553185B2}">
      <dgm:prSet/>
      <dgm:spPr/>
      <dgm:t>
        <a:bodyPr/>
        <a:lstStyle/>
        <a:p>
          <a:endParaRPr lang="en-US"/>
        </a:p>
      </dgm:t>
    </dgm:pt>
    <dgm:pt modelId="{177C54FB-4569-4707-840B-2B7B29869FA1}" type="sibTrans" cxnId="{D0A3C7B5-99D7-4A1B-B8BF-169D553185B2}">
      <dgm:prSet/>
      <dgm:spPr/>
      <dgm:t>
        <a:bodyPr/>
        <a:lstStyle/>
        <a:p>
          <a:endParaRPr lang="en-US"/>
        </a:p>
      </dgm:t>
    </dgm:pt>
    <dgm:pt modelId="{B7100C76-B0E2-4A56-BE86-EF05337F0412}">
      <dgm:prSet/>
      <dgm:spPr/>
      <dgm:t>
        <a:bodyPr/>
        <a:lstStyle/>
        <a:p>
          <a:r>
            <a:rPr lang="en-US"/>
            <a:t>For GTO, we cannot distinguish this well as both positive landing rate and negative landing</a:t>
          </a:r>
        </a:p>
      </dgm:t>
    </dgm:pt>
    <dgm:pt modelId="{5BBCEA48-D120-4A2A-B010-5D0091E69DEB}" type="parTrans" cxnId="{5D7F2947-2C57-4691-A362-383E3C425D89}">
      <dgm:prSet/>
      <dgm:spPr/>
      <dgm:t>
        <a:bodyPr/>
        <a:lstStyle/>
        <a:p>
          <a:endParaRPr lang="en-US"/>
        </a:p>
      </dgm:t>
    </dgm:pt>
    <dgm:pt modelId="{A0D7253F-0250-46BE-B792-1E12362D59FB}" type="sibTrans" cxnId="{5D7F2947-2C57-4691-A362-383E3C425D89}">
      <dgm:prSet/>
      <dgm:spPr/>
      <dgm:t>
        <a:bodyPr/>
        <a:lstStyle/>
        <a:p>
          <a:endParaRPr lang="en-US"/>
        </a:p>
      </dgm:t>
    </dgm:pt>
    <dgm:pt modelId="{76E0E9DE-97DD-43B3-8F3F-D09A43442BEC}" type="pres">
      <dgm:prSet presAssocID="{885F3D08-164A-4F98-A2C6-9E1D44A5461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CD88EB4-63C9-47EE-BF0F-ED470D47F94F}" type="pres">
      <dgm:prSet presAssocID="{DA09FEB2-9331-41C6-90CA-4797E7A6432D}" presName="circle1" presStyleLbl="node1" presStyleIdx="0" presStyleCnt="2"/>
      <dgm:spPr/>
    </dgm:pt>
    <dgm:pt modelId="{96D98C08-074C-42E8-94BC-5420509AAD7A}" type="pres">
      <dgm:prSet presAssocID="{DA09FEB2-9331-41C6-90CA-4797E7A6432D}" presName="space" presStyleCnt="0"/>
      <dgm:spPr/>
    </dgm:pt>
    <dgm:pt modelId="{C7E23644-C1CB-4CD8-82C8-9305F65B71D1}" type="pres">
      <dgm:prSet presAssocID="{DA09FEB2-9331-41C6-90CA-4797E7A6432D}" presName="rect1" presStyleLbl="alignAcc1" presStyleIdx="0" presStyleCnt="2"/>
      <dgm:spPr/>
    </dgm:pt>
    <dgm:pt modelId="{D4B64486-DFF2-4842-A480-AEA656D6BF65}" type="pres">
      <dgm:prSet presAssocID="{B7100C76-B0E2-4A56-BE86-EF05337F0412}" presName="vertSpace2" presStyleLbl="node1" presStyleIdx="0" presStyleCnt="2"/>
      <dgm:spPr/>
    </dgm:pt>
    <dgm:pt modelId="{37D508D0-E536-42E4-8BC8-BA00F0330D3A}" type="pres">
      <dgm:prSet presAssocID="{B7100C76-B0E2-4A56-BE86-EF05337F0412}" presName="circle2" presStyleLbl="node1" presStyleIdx="1" presStyleCnt="2"/>
      <dgm:spPr/>
    </dgm:pt>
    <dgm:pt modelId="{7017879A-A340-49BE-962C-720436ABCC2F}" type="pres">
      <dgm:prSet presAssocID="{B7100C76-B0E2-4A56-BE86-EF05337F0412}" presName="rect2" presStyleLbl="alignAcc1" presStyleIdx="1" presStyleCnt="2"/>
      <dgm:spPr/>
    </dgm:pt>
    <dgm:pt modelId="{3A07BDC6-BD4E-4311-9A60-82AAA7D61212}" type="pres">
      <dgm:prSet presAssocID="{DA09FEB2-9331-41C6-90CA-4797E7A6432D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03EFD951-F51D-42F4-B295-C55CCC51DEA1}" type="pres">
      <dgm:prSet presAssocID="{B7100C76-B0E2-4A56-BE86-EF05337F0412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5D7F2947-2C57-4691-A362-383E3C425D89}" srcId="{885F3D08-164A-4F98-A2C6-9E1D44A54611}" destId="{B7100C76-B0E2-4A56-BE86-EF05337F0412}" srcOrd="1" destOrd="0" parTransId="{5BBCEA48-D120-4A2A-B010-5D0091E69DEB}" sibTransId="{A0D7253F-0250-46BE-B792-1E12362D59FB}"/>
    <dgm:cxn modelId="{1019246E-062A-474D-A988-130A65CF5F11}" type="presOf" srcId="{DA09FEB2-9331-41C6-90CA-4797E7A6432D}" destId="{3A07BDC6-BD4E-4311-9A60-82AAA7D61212}" srcOrd="1" destOrd="0" presId="urn:microsoft.com/office/officeart/2005/8/layout/target3"/>
    <dgm:cxn modelId="{B05EDB50-278E-43EF-A2CA-C410A5F5F420}" type="presOf" srcId="{885F3D08-164A-4F98-A2C6-9E1D44A54611}" destId="{76E0E9DE-97DD-43B3-8F3F-D09A43442BEC}" srcOrd="0" destOrd="0" presId="urn:microsoft.com/office/officeart/2005/8/layout/target3"/>
    <dgm:cxn modelId="{D0A3C7B5-99D7-4A1B-B8BF-169D553185B2}" srcId="{885F3D08-164A-4F98-A2C6-9E1D44A54611}" destId="{DA09FEB2-9331-41C6-90CA-4797E7A6432D}" srcOrd="0" destOrd="0" parTransId="{22741AA8-BC9B-482B-9E0E-0229DC15E671}" sibTransId="{177C54FB-4569-4707-840B-2B7B29869FA1}"/>
    <dgm:cxn modelId="{D19B8BC8-32B2-406B-A0F6-076165877940}" type="presOf" srcId="{B7100C76-B0E2-4A56-BE86-EF05337F0412}" destId="{7017879A-A340-49BE-962C-720436ABCC2F}" srcOrd="0" destOrd="0" presId="urn:microsoft.com/office/officeart/2005/8/layout/target3"/>
    <dgm:cxn modelId="{F3703DC9-FA22-49F4-A182-37BCA85C095A}" type="presOf" srcId="{DA09FEB2-9331-41C6-90CA-4797E7A6432D}" destId="{C7E23644-C1CB-4CD8-82C8-9305F65B71D1}" srcOrd="0" destOrd="0" presId="urn:microsoft.com/office/officeart/2005/8/layout/target3"/>
    <dgm:cxn modelId="{E26F9DF1-08C6-47EC-A480-912507430FC3}" type="presOf" srcId="{B7100C76-B0E2-4A56-BE86-EF05337F0412}" destId="{03EFD951-F51D-42F4-B295-C55CCC51DEA1}" srcOrd="1" destOrd="0" presId="urn:microsoft.com/office/officeart/2005/8/layout/target3"/>
    <dgm:cxn modelId="{122BA446-3F3A-4254-B5E1-303CC224B555}" type="presParOf" srcId="{76E0E9DE-97DD-43B3-8F3F-D09A43442BEC}" destId="{3CD88EB4-63C9-47EE-BF0F-ED470D47F94F}" srcOrd="0" destOrd="0" presId="urn:microsoft.com/office/officeart/2005/8/layout/target3"/>
    <dgm:cxn modelId="{F4F978AD-4CE9-43C1-ABED-FA54CC8EAE16}" type="presParOf" srcId="{76E0E9DE-97DD-43B3-8F3F-D09A43442BEC}" destId="{96D98C08-074C-42E8-94BC-5420509AAD7A}" srcOrd="1" destOrd="0" presId="urn:microsoft.com/office/officeart/2005/8/layout/target3"/>
    <dgm:cxn modelId="{6DB8B04C-2D1F-44C2-87B7-6F9C75E3005B}" type="presParOf" srcId="{76E0E9DE-97DD-43B3-8F3F-D09A43442BEC}" destId="{C7E23644-C1CB-4CD8-82C8-9305F65B71D1}" srcOrd="2" destOrd="0" presId="urn:microsoft.com/office/officeart/2005/8/layout/target3"/>
    <dgm:cxn modelId="{C6FC4893-20AE-48EF-A867-5775793C1423}" type="presParOf" srcId="{76E0E9DE-97DD-43B3-8F3F-D09A43442BEC}" destId="{D4B64486-DFF2-4842-A480-AEA656D6BF65}" srcOrd="3" destOrd="0" presId="urn:microsoft.com/office/officeart/2005/8/layout/target3"/>
    <dgm:cxn modelId="{D61EBA7D-AC8B-4323-A70C-0945F3C09E4F}" type="presParOf" srcId="{76E0E9DE-97DD-43B3-8F3F-D09A43442BEC}" destId="{37D508D0-E536-42E4-8BC8-BA00F0330D3A}" srcOrd="4" destOrd="0" presId="urn:microsoft.com/office/officeart/2005/8/layout/target3"/>
    <dgm:cxn modelId="{BE29A3CF-CF0F-4419-B10C-426337F7207F}" type="presParOf" srcId="{76E0E9DE-97DD-43B3-8F3F-D09A43442BEC}" destId="{7017879A-A340-49BE-962C-720436ABCC2F}" srcOrd="5" destOrd="0" presId="urn:microsoft.com/office/officeart/2005/8/layout/target3"/>
    <dgm:cxn modelId="{1DB23C05-A8B2-428C-AD11-FC7FF6099FCD}" type="presParOf" srcId="{76E0E9DE-97DD-43B3-8F3F-D09A43442BEC}" destId="{3A07BDC6-BD4E-4311-9A60-82AAA7D61212}" srcOrd="6" destOrd="0" presId="urn:microsoft.com/office/officeart/2005/8/layout/target3"/>
    <dgm:cxn modelId="{7F937AD8-6683-4E21-877F-19371CEAD31F}" type="presParOf" srcId="{76E0E9DE-97DD-43B3-8F3F-D09A43442BEC}" destId="{03EFD951-F51D-42F4-B295-C55CCC51DEA1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85F3D08-164A-4F98-A2C6-9E1D44A5461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9FEB2-9331-41C6-90CA-4797E7A6432D}">
      <dgm:prSet/>
      <dgm:spPr/>
      <dgm:t>
        <a:bodyPr/>
        <a:lstStyle/>
        <a:p>
          <a:r>
            <a:rPr lang="en-US"/>
            <a:t>The success rate since 2013 kept increasing till 2020</a:t>
          </a:r>
        </a:p>
      </dgm:t>
    </dgm:pt>
    <dgm:pt modelId="{22741AA8-BC9B-482B-9E0E-0229DC15E671}" type="parTrans" cxnId="{D0A3C7B5-99D7-4A1B-B8BF-169D553185B2}">
      <dgm:prSet/>
      <dgm:spPr/>
      <dgm:t>
        <a:bodyPr/>
        <a:lstStyle/>
        <a:p>
          <a:endParaRPr lang="en-US"/>
        </a:p>
      </dgm:t>
    </dgm:pt>
    <dgm:pt modelId="{177C54FB-4569-4707-840B-2B7B29869FA1}" type="sibTrans" cxnId="{D0A3C7B5-99D7-4A1B-B8BF-169D553185B2}">
      <dgm:prSet/>
      <dgm:spPr/>
      <dgm:t>
        <a:bodyPr/>
        <a:lstStyle/>
        <a:p>
          <a:endParaRPr lang="en-US"/>
        </a:p>
      </dgm:t>
    </dgm:pt>
    <dgm:pt modelId="{76E0E9DE-97DD-43B3-8F3F-D09A43442BEC}" type="pres">
      <dgm:prSet presAssocID="{885F3D08-164A-4F98-A2C6-9E1D44A5461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CD88EB4-63C9-47EE-BF0F-ED470D47F94F}" type="pres">
      <dgm:prSet presAssocID="{DA09FEB2-9331-41C6-90CA-4797E7A6432D}" presName="circle1" presStyleLbl="node1" presStyleIdx="0" presStyleCnt="1"/>
      <dgm:spPr/>
    </dgm:pt>
    <dgm:pt modelId="{96D98C08-074C-42E8-94BC-5420509AAD7A}" type="pres">
      <dgm:prSet presAssocID="{DA09FEB2-9331-41C6-90CA-4797E7A6432D}" presName="space" presStyleCnt="0"/>
      <dgm:spPr/>
    </dgm:pt>
    <dgm:pt modelId="{C7E23644-C1CB-4CD8-82C8-9305F65B71D1}" type="pres">
      <dgm:prSet presAssocID="{DA09FEB2-9331-41C6-90CA-4797E7A6432D}" presName="rect1" presStyleLbl="alignAcc1" presStyleIdx="0" presStyleCnt="1"/>
      <dgm:spPr/>
    </dgm:pt>
    <dgm:pt modelId="{3A07BDC6-BD4E-4311-9A60-82AAA7D61212}" type="pres">
      <dgm:prSet presAssocID="{DA09FEB2-9331-41C6-90CA-4797E7A6432D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1019246E-062A-474D-A988-130A65CF5F11}" type="presOf" srcId="{DA09FEB2-9331-41C6-90CA-4797E7A6432D}" destId="{3A07BDC6-BD4E-4311-9A60-82AAA7D61212}" srcOrd="1" destOrd="0" presId="urn:microsoft.com/office/officeart/2005/8/layout/target3"/>
    <dgm:cxn modelId="{B05EDB50-278E-43EF-A2CA-C410A5F5F420}" type="presOf" srcId="{885F3D08-164A-4F98-A2C6-9E1D44A54611}" destId="{76E0E9DE-97DD-43B3-8F3F-D09A43442BEC}" srcOrd="0" destOrd="0" presId="urn:microsoft.com/office/officeart/2005/8/layout/target3"/>
    <dgm:cxn modelId="{D0A3C7B5-99D7-4A1B-B8BF-169D553185B2}" srcId="{885F3D08-164A-4F98-A2C6-9E1D44A54611}" destId="{DA09FEB2-9331-41C6-90CA-4797E7A6432D}" srcOrd="0" destOrd="0" parTransId="{22741AA8-BC9B-482B-9E0E-0229DC15E671}" sibTransId="{177C54FB-4569-4707-840B-2B7B29869FA1}"/>
    <dgm:cxn modelId="{F3703DC9-FA22-49F4-A182-37BCA85C095A}" type="presOf" srcId="{DA09FEB2-9331-41C6-90CA-4797E7A6432D}" destId="{C7E23644-C1CB-4CD8-82C8-9305F65B71D1}" srcOrd="0" destOrd="0" presId="urn:microsoft.com/office/officeart/2005/8/layout/target3"/>
    <dgm:cxn modelId="{122BA446-3F3A-4254-B5E1-303CC224B555}" type="presParOf" srcId="{76E0E9DE-97DD-43B3-8F3F-D09A43442BEC}" destId="{3CD88EB4-63C9-47EE-BF0F-ED470D47F94F}" srcOrd="0" destOrd="0" presId="urn:microsoft.com/office/officeart/2005/8/layout/target3"/>
    <dgm:cxn modelId="{F4F978AD-4CE9-43C1-ABED-FA54CC8EAE16}" type="presParOf" srcId="{76E0E9DE-97DD-43B3-8F3F-D09A43442BEC}" destId="{96D98C08-074C-42E8-94BC-5420509AAD7A}" srcOrd="1" destOrd="0" presId="urn:microsoft.com/office/officeart/2005/8/layout/target3"/>
    <dgm:cxn modelId="{6DB8B04C-2D1F-44C2-87B7-6F9C75E3005B}" type="presParOf" srcId="{76E0E9DE-97DD-43B3-8F3F-D09A43442BEC}" destId="{C7E23644-C1CB-4CD8-82C8-9305F65B71D1}" srcOrd="2" destOrd="0" presId="urn:microsoft.com/office/officeart/2005/8/layout/target3"/>
    <dgm:cxn modelId="{1DB23C05-A8B2-428C-AD11-FC7FF6099FCD}" type="presParOf" srcId="{76E0E9DE-97DD-43B3-8F3F-D09A43442BEC}" destId="{3A07BDC6-BD4E-4311-9A60-82AAA7D61212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6B1C31-C980-41E8-A782-83D2D44F5B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F3D56B-28A1-4302-A878-8601F8593C84}">
      <dgm:prSet custT="1"/>
      <dgm:spPr/>
      <dgm:t>
        <a:bodyPr/>
        <a:lstStyle/>
        <a:p>
          <a:r>
            <a:rPr lang="en-US" sz="2400"/>
            <a:t>Create a BeautifulSoup object </a:t>
          </a:r>
          <a:br>
            <a:rPr lang="en-US" sz="2400"/>
          </a:br>
          <a:r>
            <a:rPr lang="en-US" sz="2400"/>
            <a:t>from the HTML response</a:t>
          </a:r>
        </a:p>
      </dgm:t>
    </dgm:pt>
    <dgm:pt modelId="{C5C460E8-3BF7-417B-ABDC-2E897BF206AA}" type="parTrans" cxnId="{12638FBA-0C85-46A2-86D5-692201B11799}">
      <dgm:prSet/>
      <dgm:spPr/>
      <dgm:t>
        <a:bodyPr/>
        <a:lstStyle/>
        <a:p>
          <a:endParaRPr lang="en-US"/>
        </a:p>
      </dgm:t>
    </dgm:pt>
    <dgm:pt modelId="{0C311532-9D77-4FD7-86BA-7F1D3CC4F793}" type="sibTrans" cxnId="{12638FBA-0C85-46A2-86D5-692201B11799}">
      <dgm:prSet/>
      <dgm:spPr/>
      <dgm:t>
        <a:bodyPr/>
        <a:lstStyle/>
        <a:p>
          <a:endParaRPr lang="en-US"/>
        </a:p>
      </dgm:t>
    </dgm:pt>
    <dgm:pt modelId="{1571491D-8A86-4A99-830D-8617A0DD874D}">
      <dgm:prSet custT="1"/>
      <dgm:spPr/>
      <dgm:t>
        <a:bodyPr/>
        <a:lstStyle/>
        <a:p>
          <a:r>
            <a:rPr lang="en-US" sz="2400"/>
            <a:t>Find all tables</a:t>
          </a:r>
        </a:p>
      </dgm:t>
    </dgm:pt>
    <dgm:pt modelId="{7996DE35-3425-4334-9B2C-20F13EE87383}" type="parTrans" cxnId="{8BBAE868-384B-461E-A0E5-952D535FE599}">
      <dgm:prSet/>
      <dgm:spPr/>
      <dgm:t>
        <a:bodyPr/>
        <a:lstStyle/>
        <a:p>
          <a:endParaRPr lang="en-US"/>
        </a:p>
      </dgm:t>
    </dgm:pt>
    <dgm:pt modelId="{A4BCA08C-CCF7-44DC-BD13-9DEF9FB7C06A}" type="sibTrans" cxnId="{8BBAE868-384B-461E-A0E5-952D535FE599}">
      <dgm:prSet/>
      <dgm:spPr/>
      <dgm:t>
        <a:bodyPr/>
        <a:lstStyle/>
        <a:p>
          <a:endParaRPr lang="en-US"/>
        </a:p>
      </dgm:t>
    </dgm:pt>
    <dgm:pt modelId="{4A830747-00BB-4A4B-9320-A7DE638B33EF}">
      <dgm:prSet custT="1"/>
      <dgm:spPr/>
      <dgm:t>
        <a:bodyPr/>
        <a:lstStyle/>
        <a:p>
          <a:r>
            <a:rPr lang="en-US" sz="2400"/>
            <a:t>Create a data frame by parsing </a:t>
          </a:r>
        </a:p>
        <a:p>
          <a:r>
            <a:rPr lang="en-US" sz="2400"/>
            <a:t>the HTML tables</a:t>
          </a:r>
        </a:p>
      </dgm:t>
    </dgm:pt>
    <dgm:pt modelId="{B34E0C34-4748-4389-A7B3-201C8A6A3C28}" type="parTrans" cxnId="{E95F9569-9A02-48EC-AD84-4EE6E61AE38D}">
      <dgm:prSet/>
      <dgm:spPr/>
      <dgm:t>
        <a:bodyPr/>
        <a:lstStyle/>
        <a:p>
          <a:endParaRPr lang="en-US"/>
        </a:p>
      </dgm:t>
    </dgm:pt>
    <dgm:pt modelId="{97812BEB-8066-44AA-A503-494545F401C0}" type="sibTrans" cxnId="{E95F9569-9A02-48EC-AD84-4EE6E61AE38D}">
      <dgm:prSet/>
      <dgm:spPr/>
      <dgm:t>
        <a:bodyPr/>
        <a:lstStyle/>
        <a:p>
          <a:endParaRPr lang="en-US"/>
        </a:p>
      </dgm:t>
    </dgm:pt>
    <dgm:pt modelId="{A29A8364-ED00-408E-9F24-90B5572ECBEF}">
      <dgm:prSet custT="1"/>
      <dgm:spPr/>
      <dgm:t>
        <a:bodyPr/>
        <a:lstStyle/>
        <a:p>
          <a:r>
            <a:rPr lang="en-US" sz="2400"/>
            <a:t>Export to CSV</a:t>
          </a:r>
        </a:p>
      </dgm:t>
    </dgm:pt>
    <dgm:pt modelId="{74D882B7-9697-41A5-B883-1352870B6A51}" type="parTrans" cxnId="{67BED29A-262E-43B7-AB88-B168B07C1FE9}">
      <dgm:prSet/>
      <dgm:spPr/>
      <dgm:t>
        <a:bodyPr/>
        <a:lstStyle/>
        <a:p>
          <a:endParaRPr lang="en-US"/>
        </a:p>
      </dgm:t>
    </dgm:pt>
    <dgm:pt modelId="{1D1F8130-696A-4BF3-B9BD-A9B85A0B7E7E}" type="sibTrans" cxnId="{67BED29A-262E-43B7-AB88-B168B07C1FE9}">
      <dgm:prSet/>
      <dgm:spPr/>
      <dgm:t>
        <a:bodyPr/>
        <a:lstStyle/>
        <a:p>
          <a:endParaRPr lang="en-US"/>
        </a:p>
      </dgm:t>
    </dgm:pt>
    <dgm:pt modelId="{05BA0C94-1651-4141-AD81-A871174146A1}">
      <dgm:prSet custT="1"/>
      <dgm:spPr/>
      <dgm:t>
        <a:bodyPr/>
        <a:lstStyle/>
        <a:p>
          <a:r>
            <a:rPr lang="en-US" sz="2400"/>
            <a:t>Request the Falcon9 Launch Wikipedia  page</a:t>
          </a:r>
        </a:p>
      </dgm:t>
    </dgm:pt>
    <dgm:pt modelId="{3552535B-03A3-4790-80D9-FA1C2C951E89}" type="sibTrans" cxnId="{B1FBBB05-70C7-4E8C-85BE-26B7857E4266}">
      <dgm:prSet/>
      <dgm:spPr/>
      <dgm:t>
        <a:bodyPr/>
        <a:lstStyle/>
        <a:p>
          <a:endParaRPr lang="en-US"/>
        </a:p>
      </dgm:t>
    </dgm:pt>
    <dgm:pt modelId="{A4A609A0-06F6-4191-B733-67F366D5EEA2}" type="parTrans" cxnId="{B1FBBB05-70C7-4E8C-85BE-26B7857E4266}">
      <dgm:prSet/>
      <dgm:spPr/>
      <dgm:t>
        <a:bodyPr/>
        <a:lstStyle/>
        <a:p>
          <a:endParaRPr lang="en-US"/>
        </a:p>
      </dgm:t>
    </dgm:pt>
    <dgm:pt modelId="{3C261E56-8E16-4336-BE71-6A627CAF5F35}">
      <dgm:prSet custT="1"/>
      <dgm:spPr/>
      <dgm:t>
        <a:bodyPr/>
        <a:lstStyle/>
        <a:p>
          <a:r>
            <a:rPr lang="es-ES" sz="2400"/>
            <a:t>Get column names</a:t>
          </a:r>
          <a:endParaRPr lang="en-US" sz="2400"/>
        </a:p>
      </dgm:t>
    </dgm:pt>
    <dgm:pt modelId="{A46E47D6-6D0A-4F89-A5E6-F8B801A9C7E1}" type="parTrans" cxnId="{448AB0AD-91FC-4440-828E-C216A1CD9FD4}">
      <dgm:prSet/>
      <dgm:spPr/>
      <dgm:t>
        <a:bodyPr/>
        <a:lstStyle/>
        <a:p>
          <a:endParaRPr lang="en-US"/>
        </a:p>
      </dgm:t>
    </dgm:pt>
    <dgm:pt modelId="{455FB965-A071-46A1-BD63-EF8227018E59}" type="sibTrans" cxnId="{448AB0AD-91FC-4440-828E-C216A1CD9FD4}">
      <dgm:prSet/>
      <dgm:spPr/>
      <dgm:t>
        <a:bodyPr/>
        <a:lstStyle/>
        <a:p>
          <a:endParaRPr lang="en-US"/>
        </a:p>
      </dgm:t>
    </dgm:pt>
    <dgm:pt modelId="{55CFB463-B834-4646-A35E-A399546B5098}" type="pres">
      <dgm:prSet presAssocID="{2D6B1C31-C980-41E8-A782-83D2D44F5B45}" presName="linear" presStyleCnt="0">
        <dgm:presLayoutVars>
          <dgm:animLvl val="lvl"/>
          <dgm:resizeHandles val="exact"/>
        </dgm:presLayoutVars>
      </dgm:prSet>
      <dgm:spPr/>
    </dgm:pt>
    <dgm:pt modelId="{19F4A473-59B8-475C-B9D1-0C8A151035F8}" type="pres">
      <dgm:prSet presAssocID="{05BA0C94-1651-4141-AD81-A871174146A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09708D7-D0CF-4939-BA1E-1F561585F66C}" type="pres">
      <dgm:prSet presAssocID="{3552535B-03A3-4790-80D9-FA1C2C951E89}" presName="spacer" presStyleCnt="0"/>
      <dgm:spPr/>
    </dgm:pt>
    <dgm:pt modelId="{40B02141-91AE-4A70-9256-87F84382F66E}" type="pres">
      <dgm:prSet presAssocID="{49F3D56B-28A1-4302-A878-8601F8593C8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DD949C5-7C71-4844-9FB8-205C14170A84}" type="pres">
      <dgm:prSet presAssocID="{0C311532-9D77-4FD7-86BA-7F1D3CC4F793}" presName="spacer" presStyleCnt="0"/>
      <dgm:spPr/>
    </dgm:pt>
    <dgm:pt modelId="{A3CB4816-C922-4408-9AA5-CB2039230BB9}" type="pres">
      <dgm:prSet presAssocID="{1571491D-8A86-4A99-830D-8617A0DD874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6CA6F46-3DA2-4074-8E3F-63B1F285DF2F}" type="pres">
      <dgm:prSet presAssocID="{A4BCA08C-CCF7-44DC-BD13-9DEF9FB7C06A}" presName="spacer" presStyleCnt="0"/>
      <dgm:spPr/>
    </dgm:pt>
    <dgm:pt modelId="{8FDD59BA-A683-4EF0-B365-0D7ACFB94FD9}" type="pres">
      <dgm:prSet presAssocID="{3C261E56-8E16-4336-BE71-6A627CAF5F3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C8B8A75F-7BEE-4754-9EA8-58D0443C1E44}" type="pres">
      <dgm:prSet presAssocID="{455FB965-A071-46A1-BD63-EF8227018E59}" presName="spacer" presStyleCnt="0"/>
      <dgm:spPr/>
    </dgm:pt>
    <dgm:pt modelId="{C0A20E87-646E-4F0B-9C45-B774E233B030}" type="pres">
      <dgm:prSet presAssocID="{4A830747-00BB-4A4B-9320-A7DE638B33E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C8B20C7-C525-4DD4-BA94-55EA2CA2CB4C}" type="pres">
      <dgm:prSet presAssocID="{97812BEB-8066-44AA-A503-494545F401C0}" presName="spacer" presStyleCnt="0"/>
      <dgm:spPr/>
    </dgm:pt>
    <dgm:pt modelId="{68483578-1349-4B1F-BB7A-D2976994636F}" type="pres">
      <dgm:prSet presAssocID="{A29A8364-ED00-408E-9F24-90B5572ECBE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1FBBB05-70C7-4E8C-85BE-26B7857E4266}" srcId="{2D6B1C31-C980-41E8-A782-83D2D44F5B45}" destId="{05BA0C94-1651-4141-AD81-A871174146A1}" srcOrd="0" destOrd="0" parTransId="{A4A609A0-06F6-4191-B733-67F366D5EEA2}" sibTransId="{3552535B-03A3-4790-80D9-FA1C2C951E89}"/>
    <dgm:cxn modelId="{8BBAE868-384B-461E-A0E5-952D535FE599}" srcId="{2D6B1C31-C980-41E8-A782-83D2D44F5B45}" destId="{1571491D-8A86-4A99-830D-8617A0DD874D}" srcOrd="2" destOrd="0" parTransId="{7996DE35-3425-4334-9B2C-20F13EE87383}" sibTransId="{A4BCA08C-CCF7-44DC-BD13-9DEF9FB7C06A}"/>
    <dgm:cxn modelId="{E95F9569-9A02-48EC-AD84-4EE6E61AE38D}" srcId="{2D6B1C31-C980-41E8-A782-83D2D44F5B45}" destId="{4A830747-00BB-4A4B-9320-A7DE638B33EF}" srcOrd="4" destOrd="0" parTransId="{B34E0C34-4748-4389-A7B3-201C8A6A3C28}" sibTransId="{97812BEB-8066-44AA-A503-494545F401C0}"/>
    <dgm:cxn modelId="{5FB9C67B-C921-48F4-949F-39CE017B2F86}" type="presOf" srcId="{A29A8364-ED00-408E-9F24-90B5572ECBEF}" destId="{68483578-1349-4B1F-BB7A-D2976994636F}" srcOrd="0" destOrd="0" presId="urn:microsoft.com/office/officeart/2005/8/layout/vList2"/>
    <dgm:cxn modelId="{67BED29A-262E-43B7-AB88-B168B07C1FE9}" srcId="{2D6B1C31-C980-41E8-A782-83D2D44F5B45}" destId="{A29A8364-ED00-408E-9F24-90B5572ECBEF}" srcOrd="5" destOrd="0" parTransId="{74D882B7-9697-41A5-B883-1352870B6A51}" sibTransId="{1D1F8130-696A-4BF3-B9BD-A9B85A0B7E7E}"/>
    <dgm:cxn modelId="{BB5EC59D-98E6-482B-8184-372D484D8C7D}" type="presOf" srcId="{4A830747-00BB-4A4B-9320-A7DE638B33EF}" destId="{C0A20E87-646E-4F0B-9C45-B774E233B030}" srcOrd="0" destOrd="0" presId="urn:microsoft.com/office/officeart/2005/8/layout/vList2"/>
    <dgm:cxn modelId="{4051F4A1-CAFA-4D2B-9BB2-B13F744452F8}" type="presOf" srcId="{2D6B1C31-C980-41E8-A782-83D2D44F5B45}" destId="{55CFB463-B834-4646-A35E-A399546B5098}" srcOrd="0" destOrd="0" presId="urn:microsoft.com/office/officeart/2005/8/layout/vList2"/>
    <dgm:cxn modelId="{448AB0AD-91FC-4440-828E-C216A1CD9FD4}" srcId="{2D6B1C31-C980-41E8-A782-83D2D44F5B45}" destId="{3C261E56-8E16-4336-BE71-6A627CAF5F35}" srcOrd="3" destOrd="0" parTransId="{A46E47D6-6D0A-4F89-A5E6-F8B801A9C7E1}" sibTransId="{455FB965-A071-46A1-BD63-EF8227018E59}"/>
    <dgm:cxn modelId="{95A72EB6-A658-4715-A8A8-A5C9383B1BD5}" type="presOf" srcId="{49F3D56B-28A1-4302-A878-8601F8593C84}" destId="{40B02141-91AE-4A70-9256-87F84382F66E}" srcOrd="0" destOrd="0" presId="urn:microsoft.com/office/officeart/2005/8/layout/vList2"/>
    <dgm:cxn modelId="{7E8F72B6-4F3F-4B82-A4F0-E9CB7C9C15B8}" type="presOf" srcId="{1571491D-8A86-4A99-830D-8617A0DD874D}" destId="{A3CB4816-C922-4408-9AA5-CB2039230BB9}" srcOrd="0" destOrd="0" presId="urn:microsoft.com/office/officeart/2005/8/layout/vList2"/>
    <dgm:cxn modelId="{12638FBA-0C85-46A2-86D5-692201B11799}" srcId="{2D6B1C31-C980-41E8-A782-83D2D44F5B45}" destId="{49F3D56B-28A1-4302-A878-8601F8593C84}" srcOrd="1" destOrd="0" parTransId="{C5C460E8-3BF7-417B-ABDC-2E897BF206AA}" sibTransId="{0C311532-9D77-4FD7-86BA-7F1D3CC4F793}"/>
    <dgm:cxn modelId="{00F7EBCF-F4DE-4B07-8043-90FFF18C92D5}" type="presOf" srcId="{05BA0C94-1651-4141-AD81-A871174146A1}" destId="{19F4A473-59B8-475C-B9D1-0C8A151035F8}" srcOrd="0" destOrd="0" presId="urn:microsoft.com/office/officeart/2005/8/layout/vList2"/>
    <dgm:cxn modelId="{CCB4C7D0-7195-4ECE-8CB0-C97FDF998FE2}" type="presOf" srcId="{3C261E56-8E16-4336-BE71-6A627CAF5F35}" destId="{8FDD59BA-A683-4EF0-B365-0D7ACFB94FD9}" srcOrd="0" destOrd="0" presId="urn:microsoft.com/office/officeart/2005/8/layout/vList2"/>
    <dgm:cxn modelId="{0C815AA5-21A8-4C81-B5B5-1AFEBF81736D}" type="presParOf" srcId="{55CFB463-B834-4646-A35E-A399546B5098}" destId="{19F4A473-59B8-475C-B9D1-0C8A151035F8}" srcOrd="0" destOrd="0" presId="urn:microsoft.com/office/officeart/2005/8/layout/vList2"/>
    <dgm:cxn modelId="{602908BC-BD7E-49BC-BE14-B13955E4B316}" type="presParOf" srcId="{55CFB463-B834-4646-A35E-A399546B5098}" destId="{209708D7-D0CF-4939-BA1E-1F561585F66C}" srcOrd="1" destOrd="0" presId="urn:microsoft.com/office/officeart/2005/8/layout/vList2"/>
    <dgm:cxn modelId="{D5B2087C-52F3-4C9C-929A-898BD98CDA46}" type="presParOf" srcId="{55CFB463-B834-4646-A35E-A399546B5098}" destId="{40B02141-91AE-4A70-9256-87F84382F66E}" srcOrd="2" destOrd="0" presId="urn:microsoft.com/office/officeart/2005/8/layout/vList2"/>
    <dgm:cxn modelId="{DEE11934-9C67-4BA1-99DE-0BFF49C8720E}" type="presParOf" srcId="{55CFB463-B834-4646-A35E-A399546B5098}" destId="{4DD949C5-7C71-4844-9FB8-205C14170A84}" srcOrd="3" destOrd="0" presId="urn:microsoft.com/office/officeart/2005/8/layout/vList2"/>
    <dgm:cxn modelId="{4996D1DF-F737-4BBD-9AAD-293AFE92531F}" type="presParOf" srcId="{55CFB463-B834-4646-A35E-A399546B5098}" destId="{A3CB4816-C922-4408-9AA5-CB2039230BB9}" srcOrd="4" destOrd="0" presId="urn:microsoft.com/office/officeart/2005/8/layout/vList2"/>
    <dgm:cxn modelId="{6F3F2A20-96FF-4041-A271-0EA34A2354B5}" type="presParOf" srcId="{55CFB463-B834-4646-A35E-A399546B5098}" destId="{26CA6F46-3DA2-4074-8E3F-63B1F285DF2F}" srcOrd="5" destOrd="0" presId="urn:microsoft.com/office/officeart/2005/8/layout/vList2"/>
    <dgm:cxn modelId="{9C80F90E-B38A-4982-A02C-6BE2D7715058}" type="presParOf" srcId="{55CFB463-B834-4646-A35E-A399546B5098}" destId="{8FDD59BA-A683-4EF0-B365-0D7ACFB94FD9}" srcOrd="6" destOrd="0" presId="urn:microsoft.com/office/officeart/2005/8/layout/vList2"/>
    <dgm:cxn modelId="{217D9E09-EA22-4F83-B5C8-7EEBD0B6752C}" type="presParOf" srcId="{55CFB463-B834-4646-A35E-A399546B5098}" destId="{C8B8A75F-7BEE-4754-9EA8-58D0443C1E44}" srcOrd="7" destOrd="0" presId="urn:microsoft.com/office/officeart/2005/8/layout/vList2"/>
    <dgm:cxn modelId="{F29063E6-E68B-4DA7-ADCE-859EF472D94C}" type="presParOf" srcId="{55CFB463-B834-4646-A35E-A399546B5098}" destId="{C0A20E87-646E-4F0B-9C45-B774E233B030}" srcOrd="8" destOrd="0" presId="urn:microsoft.com/office/officeart/2005/8/layout/vList2"/>
    <dgm:cxn modelId="{3DA43684-867F-40C7-9B6C-EDBBAED8160B}" type="presParOf" srcId="{55CFB463-B834-4646-A35E-A399546B5098}" destId="{FC8B20C7-C525-4DD4-BA94-55EA2CA2CB4C}" srcOrd="9" destOrd="0" presId="urn:microsoft.com/office/officeart/2005/8/layout/vList2"/>
    <dgm:cxn modelId="{A3D9A787-5C90-4E27-B6F0-EE518EBB244A}" type="presParOf" srcId="{55CFB463-B834-4646-A35E-A399546B5098}" destId="{68483578-1349-4B1F-BB7A-D2976994636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E3AB33-7C6F-4ECC-A000-27F95A92774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F5CB08-718F-4ED6-A425-44A0EA0238BB}">
      <dgm:prSet custT="1"/>
      <dgm:spPr/>
      <dgm:t>
        <a:bodyPr/>
        <a:lstStyle/>
        <a:p>
          <a:r>
            <a:rPr lang="en-US" sz="2000"/>
            <a:t>Calculate the number of launches for each site.</a:t>
          </a:r>
        </a:p>
      </dgm:t>
    </dgm:pt>
    <dgm:pt modelId="{C0253837-98F7-46EC-93D4-7E68A525E5DE}" type="parTrans" cxnId="{289B1A4E-63F9-46DF-8EBC-053306F1511C}">
      <dgm:prSet/>
      <dgm:spPr/>
      <dgm:t>
        <a:bodyPr/>
        <a:lstStyle/>
        <a:p>
          <a:endParaRPr lang="en-US"/>
        </a:p>
      </dgm:t>
    </dgm:pt>
    <dgm:pt modelId="{08F23790-E74E-4DF7-91D9-FA75CA2803A7}" type="sibTrans" cxnId="{289B1A4E-63F9-46DF-8EBC-053306F1511C}">
      <dgm:prSet/>
      <dgm:spPr/>
      <dgm:t>
        <a:bodyPr/>
        <a:lstStyle/>
        <a:p>
          <a:endParaRPr lang="en-US"/>
        </a:p>
      </dgm:t>
    </dgm:pt>
    <dgm:pt modelId="{F62D31CE-5ADB-4D53-9DA2-6EB7C9E173D6}">
      <dgm:prSet custT="1"/>
      <dgm:spPr/>
      <dgm:t>
        <a:bodyPr/>
        <a:lstStyle/>
        <a:p>
          <a:r>
            <a:rPr lang="en-US" sz="2000"/>
            <a:t>Calculate the number and occurrence of each orbit</a:t>
          </a:r>
        </a:p>
      </dgm:t>
    </dgm:pt>
    <dgm:pt modelId="{BB4A8BB1-BCA1-44EB-BB51-5C2CEB7EC9E7}" type="parTrans" cxnId="{01FC8E70-7B9C-4A76-9AAF-2913EAF055F3}">
      <dgm:prSet/>
      <dgm:spPr/>
      <dgm:t>
        <a:bodyPr/>
        <a:lstStyle/>
        <a:p>
          <a:endParaRPr lang="en-US"/>
        </a:p>
      </dgm:t>
    </dgm:pt>
    <dgm:pt modelId="{FC85584A-3385-4884-8C48-71C751A9D6D2}" type="sibTrans" cxnId="{01FC8E70-7B9C-4A76-9AAF-2913EAF055F3}">
      <dgm:prSet/>
      <dgm:spPr/>
      <dgm:t>
        <a:bodyPr/>
        <a:lstStyle/>
        <a:p>
          <a:endParaRPr lang="en-US"/>
        </a:p>
      </dgm:t>
    </dgm:pt>
    <dgm:pt modelId="{28A67EED-C791-4CAE-9A3E-4579FDE684D6}">
      <dgm:prSet custT="1"/>
      <dgm:spPr/>
      <dgm:t>
        <a:bodyPr/>
        <a:lstStyle/>
        <a:p>
          <a:r>
            <a:rPr lang="en-US" sz="2000"/>
            <a:t>Calculate the number and occurence of mission outcome per orbit type</a:t>
          </a:r>
        </a:p>
      </dgm:t>
    </dgm:pt>
    <dgm:pt modelId="{444CCA61-9EEC-46A1-87E1-B958D3FBDFC4}" type="parTrans" cxnId="{8106253E-0762-4744-9393-79C699A65D88}">
      <dgm:prSet/>
      <dgm:spPr/>
      <dgm:t>
        <a:bodyPr/>
        <a:lstStyle/>
        <a:p>
          <a:endParaRPr lang="en-US"/>
        </a:p>
      </dgm:t>
    </dgm:pt>
    <dgm:pt modelId="{A735284D-9C9F-4FD0-B55A-CE0CEA562DC0}" type="sibTrans" cxnId="{8106253E-0762-4744-9393-79C699A65D88}">
      <dgm:prSet/>
      <dgm:spPr/>
      <dgm:t>
        <a:bodyPr/>
        <a:lstStyle/>
        <a:p>
          <a:endParaRPr lang="en-US"/>
        </a:p>
      </dgm:t>
    </dgm:pt>
    <dgm:pt modelId="{107374A6-5BF0-46F6-9A05-54D480B7190C}">
      <dgm:prSet/>
      <dgm:spPr/>
      <dgm:t>
        <a:bodyPr/>
        <a:lstStyle/>
        <a:p>
          <a:r>
            <a:rPr lang="en-US"/>
            <a:t>Create a landing outcome label from Outcome column. </a:t>
          </a:r>
        </a:p>
      </dgm:t>
    </dgm:pt>
    <dgm:pt modelId="{02594CD9-71D6-4BDF-97C2-385B61D659A4}" type="parTrans" cxnId="{4207EE97-1CD2-4E4A-9050-0310BF5C5BED}">
      <dgm:prSet/>
      <dgm:spPr/>
      <dgm:t>
        <a:bodyPr/>
        <a:lstStyle/>
        <a:p>
          <a:endParaRPr lang="en-US"/>
        </a:p>
      </dgm:t>
    </dgm:pt>
    <dgm:pt modelId="{E7097D2B-9E5B-4A59-B2FA-A7C5F22EAB89}" type="sibTrans" cxnId="{4207EE97-1CD2-4E4A-9050-0310BF5C5BED}">
      <dgm:prSet/>
      <dgm:spPr/>
      <dgm:t>
        <a:bodyPr/>
        <a:lstStyle/>
        <a:p>
          <a:endParaRPr lang="en-US"/>
        </a:p>
      </dgm:t>
    </dgm:pt>
    <dgm:pt modelId="{58397519-FAE8-4C5F-AEF3-A195AE20C57C}" type="pres">
      <dgm:prSet presAssocID="{6BE3AB33-7C6F-4ECC-A000-27F95A927743}" presName="CompostProcess" presStyleCnt="0">
        <dgm:presLayoutVars>
          <dgm:dir/>
          <dgm:resizeHandles val="exact"/>
        </dgm:presLayoutVars>
      </dgm:prSet>
      <dgm:spPr/>
    </dgm:pt>
    <dgm:pt modelId="{34A5FAC8-1935-4B75-A36B-F51FA698AD82}" type="pres">
      <dgm:prSet presAssocID="{6BE3AB33-7C6F-4ECC-A000-27F95A927743}" presName="arrow" presStyleLbl="bgShp" presStyleIdx="0" presStyleCnt="1"/>
      <dgm:spPr/>
    </dgm:pt>
    <dgm:pt modelId="{5CFA648B-B083-418B-B071-A49FC28C028A}" type="pres">
      <dgm:prSet presAssocID="{6BE3AB33-7C6F-4ECC-A000-27F95A927743}" presName="linearProcess" presStyleCnt="0"/>
      <dgm:spPr/>
    </dgm:pt>
    <dgm:pt modelId="{0CF501A9-F914-4F7E-B68B-16FF4745C7D5}" type="pres">
      <dgm:prSet presAssocID="{F9F5CB08-718F-4ED6-A425-44A0EA0238BB}" presName="textNode" presStyleLbl="node1" presStyleIdx="0" presStyleCnt="4">
        <dgm:presLayoutVars>
          <dgm:bulletEnabled val="1"/>
        </dgm:presLayoutVars>
      </dgm:prSet>
      <dgm:spPr/>
    </dgm:pt>
    <dgm:pt modelId="{DA0E3EB4-5884-44AC-9744-2E440642D06E}" type="pres">
      <dgm:prSet presAssocID="{08F23790-E74E-4DF7-91D9-FA75CA2803A7}" presName="sibTrans" presStyleCnt="0"/>
      <dgm:spPr/>
    </dgm:pt>
    <dgm:pt modelId="{DF497834-4A47-4760-A5C5-BFBD4BC6030A}" type="pres">
      <dgm:prSet presAssocID="{F62D31CE-5ADB-4D53-9DA2-6EB7C9E173D6}" presName="textNode" presStyleLbl="node1" presStyleIdx="1" presStyleCnt="4">
        <dgm:presLayoutVars>
          <dgm:bulletEnabled val="1"/>
        </dgm:presLayoutVars>
      </dgm:prSet>
      <dgm:spPr/>
    </dgm:pt>
    <dgm:pt modelId="{27A7599A-66DF-4DF5-A68E-6EF5B629906A}" type="pres">
      <dgm:prSet presAssocID="{FC85584A-3385-4884-8C48-71C751A9D6D2}" presName="sibTrans" presStyleCnt="0"/>
      <dgm:spPr/>
    </dgm:pt>
    <dgm:pt modelId="{FA5E1479-FB55-4DFA-B869-D9628A7CC14C}" type="pres">
      <dgm:prSet presAssocID="{28A67EED-C791-4CAE-9A3E-4579FDE684D6}" presName="textNode" presStyleLbl="node1" presStyleIdx="2" presStyleCnt="4">
        <dgm:presLayoutVars>
          <dgm:bulletEnabled val="1"/>
        </dgm:presLayoutVars>
      </dgm:prSet>
      <dgm:spPr/>
    </dgm:pt>
    <dgm:pt modelId="{33D8EB27-CF5F-4EB7-BB7B-52F098099BA0}" type="pres">
      <dgm:prSet presAssocID="{A735284D-9C9F-4FD0-B55A-CE0CEA562DC0}" presName="sibTrans" presStyleCnt="0"/>
      <dgm:spPr/>
    </dgm:pt>
    <dgm:pt modelId="{70AD5847-6689-43C9-93EB-68F65E86B096}" type="pres">
      <dgm:prSet presAssocID="{107374A6-5BF0-46F6-9A05-54D480B7190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67B5DB21-846C-4255-A265-878B53ADC8CA}" type="presOf" srcId="{F9F5CB08-718F-4ED6-A425-44A0EA0238BB}" destId="{0CF501A9-F914-4F7E-B68B-16FF4745C7D5}" srcOrd="0" destOrd="0" presId="urn:microsoft.com/office/officeart/2005/8/layout/hProcess9"/>
    <dgm:cxn modelId="{8106253E-0762-4744-9393-79C699A65D88}" srcId="{6BE3AB33-7C6F-4ECC-A000-27F95A927743}" destId="{28A67EED-C791-4CAE-9A3E-4579FDE684D6}" srcOrd="2" destOrd="0" parTransId="{444CCA61-9EEC-46A1-87E1-B958D3FBDFC4}" sibTransId="{A735284D-9C9F-4FD0-B55A-CE0CEA562DC0}"/>
    <dgm:cxn modelId="{BE0AE661-4D7D-49EB-A4CA-4AEB6AF734DD}" type="presOf" srcId="{107374A6-5BF0-46F6-9A05-54D480B7190C}" destId="{70AD5847-6689-43C9-93EB-68F65E86B096}" srcOrd="0" destOrd="0" presId="urn:microsoft.com/office/officeart/2005/8/layout/hProcess9"/>
    <dgm:cxn modelId="{289B1A4E-63F9-46DF-8EBC-053306F1511C}" srcId="{6BE3AB33-7C6F-4ECC-A000-27F95A927743}" destId="{F9F5CB08-718F-4ED6-A425-44A0EA0238BB}" srcOrd="0" destOrd="0" parTransId="{C0253837-98F7-46EC-93D4-7E68A525E5DE}" sibTransId="{08F23790-E74E-4DF7-91D9-FA75CA2803A7}"/>
    <dgm:cxn modelId="{01FC8E70-7B9C-4A76-9AAF-2913EAF055F3}" srcId="{6BE3AB33-7C6F-4ECC-A000-27F95A927743}" destId="{F62D31CE-5ADB-4D53-9DA2-6EB7C9E173D6}" srcOrd="1" destOrd="0" parTransId="{BB4A8BB1-BCA1-44EB-BB51-5C2CEB7EC9E7}" sibTransId="{FC85584A-3385-4884-8C48-71C751A9D6D2}"/>
    <dgm:cxn modelId="{4207EE97-1CD2-4E4A-9050-0310BF5C5BED}" srcId="{6BE3AB33-7C6F-4ECC-A000-27F95A927743}" destId="{107374A6-5BF0-46F6-9A05-54D480B7190C}" srcOrd="3" destOrd="0" parTransId="{02594CD9-71D6-4BDF-97C2-385B61D659A4}" sibTransId="{E7097D2B-9E5B-4A59-B2FA-A7C5F22EAB89}"/>
    <dgm:cxn modelId="{8EE0D9A9-7249-46A4-9653-C007E8BD5D5C}" type="presOf" srcId="{6BE3AB33-7C6F-4ECC-A000-27F95A927743}" destId="{58397519-FAE8-4C5F-AEF3-A195AE20C57C}" srcOrd="0" destOrd="0" presId="urn:microsoft.com/office/officeart/2005/8/layout/hProcess9"/>
    <dgm:cxn modelId="{7B702FB2-C34F-4919-9B18-C71114D49DF0}" type="presOf" srcId="{28A67EED-C791-4CAE-9A3E-4579FDE684D6}" destId="{FA5E1479-FB55-4DFA-B869-D9628A7CC14C}" srcOrd="0" destOrd="0" presId="urn:microsoft.com/office/officeart/2005/8/layout/hProcess9"/>
    <dgm:cxn modelId="{EB153AC6-5961-4BE7-BCA7-9AD8122B89F6}" type="presOf" srcId="{F62D31CE-5ADB-4D53-9DA2-6EB7C9E173D6}" destId="{DF497834-4A47-4760-A5C5-BFBD4BC6030A}" srcOrd="0" destOrd="0" presId="urn:microsoft.com/office/officeart/2005/8/layout/hProcess9"/>
    <dgm:cxn modelId="{8838EE43-5AAB-4D0C-B395-A22349DA711C}" type="presParOf" srcId="{58397519-FAE8-4C5F-AEF3-A195AE20C57C}" destId="{34A5FAC8-1935-4B75-A36B-F51FA698AD82}" srcOrd="0" destOrd="0" presId="urn:microsoft.com/office/officeart/2005/8/layout/hProcess9"/>
    <dgm:cxn modelId="{DBB6DC68-5567-459E-BB6A-7EE139EDE7AB}" type="presParOf" srcId="{58397519-FAE8-4C5F-AEF3-A195AE20C57C}" destId="{5CFA648B-B083-418B-B071-A49FC28C028A}" srcOrd="1" destOrd="0" presId="urn:microsoft.com/office/officeart/2005/8/layout/hProcess9"/>
    <dgm:cxn modelId="{D4242B35-1A83-4A1B-87BD-8AF7B32D87DB}" type="presParOf" srcId="{5CFA648B-B083-418B-B071-A49FC28C028A}" destId="{0CF501A9-F914-4F7E-B68B-16FF4745C7D5}" srcOrd="0" destOrd="0" presId="urn:microsoft.com/office/officeart/2005/8/layout/hProcess9"/>
    <dgm:cxn modelId="{81F46AED-6C43-4A7F-8ABC-CB7D38BEAD71}" type="presParOf" srcId="{5CFA648B-B083-418B-B071-A49FC28C028A}" destId="{DA0E3EB4-5884-44AC-9744-2E440642D06E}" srcOrd="1" destOrd="0" presId="urn:microsoft.com/office/officeart/2005/8/layout/hProcess9"/>
    <dgm:cxn modelId="{1C90273F-7022-4CB2-9DF9-40EF3ABFCA40}" type="presParOf" srcId="{5CFA648B-B083-418B-B071-A49FC28C028A}" destId="{DF497834-4A47-4760-A5C5-BFBD4BC6030A}" srcOrd="2" destOrd="0" presId="urn:microsoft.com/office/officeart/2005/8/layout/hProcess9"/>
    <dgm:cxn modelId="{675E93EA-F847-4E95-A4DF-D29B67D95C85}" type="presParOf" srcId="{5CFA648B-B083-418B-B071-A49FC28C028A}" destId="{27A7599A-66DF-4DF5-A68E-6EF5B629906A}" srcOrd="3" destOrd="0" presId="urn:microsoft.com/office/officeart/2005/8/layout/hProcess9"/>
    <dgm:cxn modelId="{6E186D35-09D5-484C-B3DA-79CFFFB4D43F}" type="presParOf" srcId="{5CFA648B-B083-418B-B071-A49FC28C028A}" destId="{FA5E1479-FB55-4DFA-B869-D9628A7CC14C}" srcOrd="4" destOrd="0" presId="urn:microsoft.com/office/officeart/2005/8/layout/hProcess9"/>
    <dgm:cxn modelId="{7BEC4E3C-60D1-48F1-B3B2-81B3EC072BC6}" type="presParOf" srcId="{5CFA648B-B083-418B-B071-A49FC28C028A}" destId="{33D8EB27-CF5F-4EB7-BB7B-52F098099BA0}" srcOrd="5" destOrd="0" presId="urn:microsoft.com/office/officeart/2005/8/layout/hProcess9"/>
    <dgm:cxn modelId="{72F89C30-3D70-4ED6-BAB1-1E351D6C00D9}" type="presParOf" srcId="{5CFA648B-B083-418B-B071-A49FC28C028A}" destId="{70AD5847-6689-43C9-93EB-68F65E86B09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CF4A4B-58BE-481A-8B52-A4C747E7CC9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AEE3-1DC3-4F8A-8D5F-C724E71E5D62}">
      <dgm:prSet/>
      <dgm:spPr/>
      <dgm:t>
        <a:bodyPr/>
        <a:lstStyle/>
        <a:p>
          <a:r>
            <a:rPr lang="en-US"/>
            <a:t>Scatter charts</a:t>
          </a:r>
        </a:p>
      </dgm:t>
    </dgm:pt>
    <dgm:pt modelId="{BA48D8A2-6E05-4210-93D9-D0CFA4E5AEEB}" type="parTrans" cxnId="{ACABF46D-C101-475D-A280-2D77F2915EE5}">
      <dgm:prSet/>
      <dgm:spPr/>
      <dgm:t>
        <a:bodyPr/>
        <a:lstStyle/>
        <a:p>
          <a:endParaRPr lang="en-US"/>
        </a:p>
      </dgm:t>
    </dgm:pt>
    <dgm:pt modelId="{00572B4D-A8C3-4965-BE3E-39127DB86A15}" type="sibTrans" cxnId="{ACABF46D-C101-475D-A280-2D77F2915EE5}">
      <dgm:prSet/>
      <dgm:spPr/>
      <dgm:t>
        <a:bodyPr/>
        <a:lstStyle/>
        <a:p>
          <a:endParaRPr lang="en-US"/>
        </a:p>
      </dgm:t>
    </dgm:pt>
    <dgm:pt modelId="{2068E007-1FDD-4DA7-9F33-DF0DA081360D}">
      <dgm:prSet/>
      <dgm:spPr/>
      <dgm:t>
        <a:bodyPr/>
        <a:lstStyle/>
        <a:p>
          <a:r>
            <a:rPr lang="en-US"/>
            <a:t>FlightNumber vs PayloadMass</a:t>
          </a:r>
        </a:p>
      </dgm:t>
    </dgm:pt>
    <dgm:pt modelId="{A97EF72E-6C69-4F07-8850-8064FB40F9D3}" type="parTrans" cxnId="{9D433B37-E622-4065-BC7E-4BCC0903D4C8}">
      <dgm:prSet/>
      <dgm:spPr/>
      <dgm:t>
        <a:bodyPr/>
        <a:lstStyle/>
        <a:p>
          <a:endParaRPr lang="en-US"/>
        </a:p>
      </dgm:t>
    </dgm:pt>
    <dgm:pt modelId="{F26AFA37-8E35-44F0-802B-7E8DBD4C9AE3}" type="sibTrans" cxnId="{9D433B37-E622-4065-BC7E-4BCC0903D4C8}">
      <dgm:prSet/>
      <dgm:spPr/>
      <dgm:t>
        <a:bodyPr/>
        <a:lstStyle/>
        <a:p>
          <a:endParaRPr lang="en-US"/>
        </a:p>
      </dgm:t>
    </dgm:pt>
    <dgm:pt modelId="{7609647E-709C-4890-BB3A-08DC6F6C339A}">
      <dgm:prSet/>
      <dgm:spPr/>
      <dgm:t>
        <a:bodyPr/>
        <a:lstStyle/>
        <a:p>
          <a:r>
            <a:rPr lang="en-US"/>
            <a:t>FlightNumber vs LaunchSite</a:t>
          </a:r>
        </a:p>
      </dgm:t>
    </dgm:pt>
    <dgm:pt modelId="{0E625A77-791B-4183-AEC8-2EE373061C33}" type="parTrans" cxnId="{515D18A0-829E-47CF-9036-F8E4918256CC}">
      <dgm:prSet/>
      <dgm:spPr/>
      <dgm:t>
        <a:bodyPr/>
        <a:lstStyle/>
        <a:p>
          <a:endParaRPr lang="en-US"/>
        </a:p>
      </dgm:t>
    </dgm:pt>
    <dgm:pt modelId="{EDC744E6-3791-4388-9594-3B4C5C6BBF8C}" type="sibTrans" cxnId="{515D18A0-829E-47CF-9036-F8E4918256CC}">
      <dgm:prSet/>
      <dgm:spPr/>
      <dgm:t>
        <a:bodyPr/>
        <a:lstStyle/>
        <a:p>
          <a:endParaRPr lang="en-US"/>
        </a:p>
      </dgm:t>
    </dgm:pt>
    <dgm:pt modelId="{02A3AE0F-187A-4511-8511-16B41DD36E86}">
      <dgm:prSet/>
      <dgm:spPr/>
      <dgm:t>
        <a:bodyPr/>
        <a:lstStyle/>
        <a:p>
          <a:r>
            <a:rPr lang="en-US"/>
            <a:t>Payload vs Launch Site</a:t>
          </a:r>
        </a:p>
      </dgm:t>
    </dgm:pt>
    <dgm:pt modelId="{AED81240-5374-4A4F-B298-0B2FB60E4447}" type="parTrans" cxnId="{DB7FDF88-F351-4035-A455-97AD038EA5DF}">
      <dgm:prSet/>
      <dgm:spPr/>
      <dgm:t>
        <a:bodyPr/>
        <a:lstStyle/>
        <a:p>
          <a:endParaRPr lang="en-US"/>
        </a:p>
      </dgm:t>
    </dgm:pt>
    <dgm:pt modelId="{8F1397B4-8A1C-445F-AAD6-21A784AEE415}" type="sibTrans" cxnId="{DB7FDF88-F351-4035-A455-97AD038EA5DF}">
      <dgm:prSet/>
      <dgm:spPr/>
      <dgm:t>
        <a:bodyPr/>
        <a:lstStyle/>
        <a:p>
          <a:endParaRPr lang="en-US"/>
        </a:p>
      </dgm:t>
    </dgm:pt>
    <dgm:pt modelId="{2524D930-3970-4DC7-9DC5-FB1548D70CF9}">
      <dgm:prSet/>
      <dgm:spPr/>
      <dgm:t>
        <a:bodyPr/>
        <a:lstStyle/>
        <a:p>
          <a:r>
            <a:rPr lang="en-US"/>
            <a:t>FlightNumber vs Orbit type</a:t>
          </a:r>
        </a:p>
      </dgm:t>
    </dgm:pt>
    <dgm:pt modelId="{1AFDB4C6-DFFB-4143-A938-86A346B8E000}" type="parTrans" cxnId="{5D139B52-14A1-4F8D-A1BA-15E38A6DC92C}">
      <dgm:prSet/>
      <dgm:spPr/>
      <dgm:t>
        <a:bodyPr/>
        <a:lstStyle/>
        <a:p>
          <a:endParaRPr lang="en-US"/>
        </a:p>
      </dgm:t>
    </dgm:pt>
    <dgm:pt modelId="{68086BBC-A18D-4CF8-BDCC-17C0019F8AB7}" type="sibTrans" cxnId="{5D139B52-14A1-4F8D-A1BA-15E38A6DC92C}">
      <dgm:prSet/>
      <dgm:spPr/>
      <dgm:t>
        <a:bodyPr/>
        <a:lstStyle/>
        <a:p>
          <a:endParaRPr lang="en-US"/>
        </a:p>
      </dgm:t>
    </dgm:pt>
    <dgm:pt modelId="{43D74F41-9279-4042-BC02-FFCDF2A18D2C}">
      <dgm:prSet/>
      <dgm:spPr/>
      <dgm:t>
        <a:bodyPr/>
        <a:lstStyle/>
        <a:p>
          <a:r>
            <a:rPr lang="en-US"/>
            <a:t>Payload vs Orbit type</a:t>
          </a:r>
        </a:p>
      </dgm:t>
    </dgm:pt>
    <dgm:pt modelId="{F9930ED8-AE20-4A32-A7BC-3A4D5411BD95}" type="parTrans" cxnId="{13887391-417F-46A3-A769-2AB051210DFD}">
      <dgm:prSet/>
      <dgm:spPr/>
      <dgm:t>
        <a:bodyPr/>
        <a:lstStyle/>
        <a:p>
          <a:endParaRPr lang="en-US"/>
        </a:p>
      </dgm:t>
    </dgm:pt>
    <dgm:pt modelId="{CBA878A6-B680-45B3-81D0-8BDC17BF40F6}" type="sibTrans" cxnId="{13887391-417F-46A3-A769-2AB051210DFD}">
      <dgm:prSet/>
      <dgm:spPr/>
      <dgm:t>
        <a:bodyPr/>
        <a:lstStyle/>
        <a:p>
          <a:endParaRPr lang="en-US"/>
        </a:p>
      </dgm:t>
    </dgm:pt>
    <dgm:pt modelId="{17632BB5-F1AE-4D07-BB5E-EF4AE710324F}" type="pres">
      <dgm:prSet presAssocID="{F1CF4A4B-58BE-481A-8B52-A4C747E7CC9A}" presName="Name0" presStyleCnt="0">
        <dgm:presLayoutVars>
          <dgm:dir/>
          <dgm:animLvl val="lvl"/>
          <dgm:resizeHandles val="exact"/>
        </dgm:presLayoutVars>
      </dgm:prSet>
      <dgm:spPr/>
    </dgm:pt>
    <dgm:pt modelId="{6806DED2-D5F1-4989-AF55-BF3E7980344A}" type="pres">
      <dgm:prSet presAssocID="{9083AEE3-1DC3-4F8A-8D5F-C724E71E5D62}" presName="composite" presStyleCnt="0"/>
      <dgm:spPr/>
    </dgm:pt>
    <dgm:pt modelId="{07DDDFF2-4961-4A76-93B7-8477317B9A3A}" type="pres">
      <dgm:prSet presAssocID="{9083AEE3-1DC3-4F8A-8D5F-C724E71E5D6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2830271-57E8-4285-8076-1706F45AD20E}" type="pres">
      <dgm:prSet presAssocID="{9083AEE3-1DC3-4F8A-8D5F-C724E71E5D6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76B8319-5939-4851-B0D2-D4596762C088}" type="presOf" srcId="{2068E007-1FDD-4DA7-9F33-DF0DA081360D}" destId="{72830271-57E8-4285-8076-1706F45AD20E}" srcOrd="0" destOrd="0" presId="urn:microsoft.com/office/officeart/2005/8/layout/hList1"/>
    <dgm:cxn modelId="{D7B92128-FF64-4FA5-9768-6BDC76D4FFCA}" type="presOf" srcId="{2524D930-3970-4DC7-9DC5-FB1548D70CF9}" destId="{72830271-57E8-4285-8076-1706F45AD20E}" srcOrd="0" destOrd="3" presId="urn:microsoft.com/office/officeart/2005/8/layout/hList1"/>
    <dgm:cxn modelId="{9D433B37-E622-4065-BC7E-4BCC0903D4C8}" srcId="{9083AEE3-1DC3-4F8A-8D5F-C724E71E5D62}" destId="{2068E007-1FDD-4DA7-9F33-DF0DA081360D}" srcOrd="0" destOrd="0" parTransId="{A97EF72E-6C69-4F07-8850-8064FB40F9D3}" sibTransId="{F26AFA37-8E35-44F0-802B-7E8DBD4C9AE3}"/>
    <dgm:cxn modelId="{ACABF46D-C101-475D-A280-2D77F2915EE5}" srcId="{F1CF4A4B-58BE-481A-8B52-A4C747E7CC9A}" destId="{9083AEE3-1DC3-4F8A-8D5F-C724E71E5D62}" srcOrd="0" destOrd="0" parTransId="{BA48D8A2-6E05-4210-93D9-D0CFA4E5AEEB}" sibTransId="{00572B4D-A8C3-4965-BE3E-39127DB86A15}"/>
    <dgm:cxn modelId="{5D139B52-14A1-4F8D-A1BA-15E38A6DC92C}" srcId="{9083AEE3-1DC3-4F8A-8D5F-C724E71E5D62}" destId="{2524D930-3970-4DC7-9DC5-FB1548D70CF9}" srcOrd="3" destOrd="0" parTransId="{1AFDB4C6-DFFB-4143-A938-86A346B8E000}" sibTransId="{68086BBC-A18D-4CF8-BDCC-17C0019F8AB7}"/>
    <dgm:cxn modelId="{CE601D73-E9C5-4FED-A050-A5B9784A583A}" type="presOf" srcId="{43D74F41-9279-4042-BC02-FFCDF2A18D2C}" destId="{72830271-57E8-4285-8076-1706F45AD20E}" srcOrd="0" destOrd="4" presId="urn:microsoft.com/office/officeart/2005/8/layout/hList1"/>
    <dgm:cxn modelId="{73F48A5A-EA9F-43DE-835C-4484171F9472}" type="presOf" srcId="{9083AEE3-1DC3-4F8A-8D5F-C724E71E5D62}" destId="{07DDDFF2-4961-4A76-93B7-8477317B9A3A}" srcOrd="0" destOrd="0" presId="urn:microsoft.com/office/officeart/2005/8/layout/hList1"/>
    <dgm:cxn modelId="{DB7FDF88-F351-4035-A455-97AD038EA5DF}" srcId="{9083AEE3-1DC3-4F8A-8D5F-C724E71E5D62}" destId="{02A3AE0F-187A-4511-8511-16B41DD36E86}" srcOrd="2" destOrd="0" parTransId="{AED81240-5374-4A4F-B298-0B2FB60E4447}" sibTransId="{8F1397B4-8A1C-445F-AAD6-21A784AEE415}"/>
    <dgm:cxn modelId="{13887391-417F-46A3-A769-2AB051210DFD}" srcId="{9083AEE3-1DC3-4F8A-8D5F-C724E71E5D62}" destId="{43D74F41-9279-4042-BC02-FFCDF2A18D2C}" srcOrd="4" destOrd="0" parTransId="{F9930ED8-AE20-4A32-A7BC-3A4D5411BD95}" sibTransId="{CBA878A6-B680-45B3-81D0-8BDC17BF40F6}"/>
    <dgm:cxn modelId="{515D18A0-829E-47CF-9036-F8E4918256CC}" srcId="{9083AEE3-1DC3-4F8A-8D5F-C724E71E5D62}" destId="{7609647E-709C-4890-BB3A-08DC6F6C339A}" srcOrd="1" destOrd="0" parTransId="{0E625A77-791B-4183-AEC8-2EE373061C33}" sibTransId="{EDC744E6-3791-4388-9594-3B4C5C6BBF8C}"/>
    <dgm:cxn modelId="{625858AE-F75A-4B99-B70D-D058B30973F0}" type="presOf" srcId="{F1CF4A4B-58BE-481A-8B52-A4C747E7CC9A}" destId="{17632BB5-F1AE-4D07-BB5E-EF4AE710324F}" srcOrd="0" destOrd="0" presId="urn:microsoft.com/office/officeart/2005/8/layout/hList1"/>
    <dgm:cxn modelId="{0CCB3AB2-110E-4A39-9BE4-75D595B048E1}" type="presOf" srcId="{02A3AE0F-187A-4511-8511-16B41DD36E86}" destId="{72830271-57E8-4285-8076-1706F45AD20E}" srcOrd="0" destOrd="2" presId="urn:microsoft.com/office/officeart/2005/8/layout/hList1"/>
    <dgm:cxn modelId="{F66B0EE6-A829-443F-B399-43A0F8977184}" type="presOf" srcId="{7609647E-709C-4890-BB3A-08DC6F6C339A}" destId="{72830271-57E8-4285-8076-1706F45AD20E}" srcOrd="0" destOrd="1" presId="urn:microsoft.com/office/officeart/2005/8/layout/hList1"/>
    <dgm:cxn modelId="{E3E6C5EF-AA64-4A89-90D5-6230DBB71CE9}" type="presParOf" srcId="{17632BB5-F1AE-4D07-BB5E-EF4AE710324F}" destId="{6806DED2-D5F1-4989-AF55-BF3E7980344A}" srcOrd="0" destOrd="0" presId="urn:microsoft.com/office/officeart/2005/8/layout/hList1"/>
    <dgm:cxn modelId="{CBA8066A-C84F-46F3-AD59-CA0BC63EE899}" type="presParOf" srcId="{6806DED2-D5F1-4989-AF55-BF3E7980344A}" destId="{07DDDFF2-4961-4A76-93B7-8477317B9A3A}" srcOrd="0" destOrd="0" presId="urn:microsoft.com/office/officeart/2005/8/layout/hList1"/>
    <dgm:cxn modelId="{283F357A-F7BE-4B1B-A6E4-4B01B2E10D2B}" type="presParOf" srcId="{6806DED2-D5F1-4989-AF55-BF3E7980344A}" destId="{72830271-57E8-4285-8076-1706F45AD20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1CF4A4B-58BE-481A-8B52-A4C747E7CC9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AEE3-1DC3-4F8A-8D5F-C724E71E5D62}">
      <dgm:prSet/>
      <dgm:spPr/>
      <dgm:t>
        <a:bodyPr/>
        <a:lstStyle/>
        <a:p>
          <a:r>
            <a:rPr lang="en-US"/>
            <a:t>Bar charts</a:t>
          </a:r>
        </a:p>
      </dgm:t>
    </dgm:pt>
    <dgm:pt modelId="{BA48D8A2-6E05-4210-93D9-D0CFA4E5AEEB}" type="parTrans" cxnId="{ACABF46D-C101-475D-A280-2D77F2915EE5}">
      <dgm:prSet/>
      <dgm:spPr/>
      <dgm:t>
        <a:bodyPr/>
        <a:lstStyle/>
        <a:p>
          <a:endParaRPr lang="en-US"/>
        </a:p>
      </dgm:t>
    </dgm:pt>
    <dgm:pt modelId="{00572B4D-A8C3-4965-BE3E-39127DB86A15}" type="sibTrans" cxnId="{ACABF46D-C101-475D-A280-2D77F2915EE5}">
      <dgm:prSet/>
      <dgm:spPr/>
      <dgm:t>
        <a:bodyPr/>
        <a:lstStyle/>
        <a:p>
          <a:endParaRPr lang="en-US"/>
        </a:p>
      </dgm:t>
    </dgm:pt>
    <dgm:pt modelId="{2068E007-1FDD-4DA7-9F33-DF0DA081360D}">
      <dgm:prSet/>
      <dgm:spPr/>
      <dgm:t>
        <a:bodyPr/>
        <a:lstStyle/>
        <a:p>
          <a:r>
            <a:rPr lang="en-US"/>
            <a:t>sucess rate of each orbit</a:t>
          </a:r>
        </a:p>
      </dgm:t>
    </dgm:pt>
    <dgm:pt modelId="{A97EF72E-6C69-4F07-8850-8064FB40F9D3}" type="parTrans" cxnId="{9D433B37-E622-4065-BC7E-4BCC0903D4C8}">
      <dgm:prSet/>
      <dgm:spPr/>
      <dgm:t>
        <a:bodyPr/>
        <a:lstStyle/>
        <a:p>
          <a:endParaRPr lang="en-US"/>
        </a:p>
      </dgm:t>
    </dgm:pt>
    <dgm:pt modelId="{F26AFA37-8E35-44F0-802B-7E8DBD4C9AE3}" type="sibTrans" cxnId="{9D433B37-E622-4065-BC7E-4BCC0903D4C8}">
      <dgm:prSet/>
      <dgm:spPr/>
      <dgm:t>
        <a:bodyPr/>
        <a:lstStyle/>
        <a:p>
          <a:endParaRPr lang="en-US"/>
        </a:p>
      </dgm:t>
    </dgm:pt>
    <dgm:pt modelId="{17632BB5-F1AE-4D07-BB5E-EF4AE710324F}" type="pres">
      <dgm:prSet presAssocID="{F1CF4A4B-58BE-481A-8B52-A4C747E7CC9A}" presName="Name0" presStyleCnt="0">
        <dgm:presLayoutVars>
          <dgm:dir/>
          <dgm:animLvl val="lvl"/>
          <dgm:resizeHandles val="exact"/>
        </dgm:presLayoutVars>
      </dgm:prSet>
      <dgm:spPr/>
    </dgm:pt>
    <dgm:pt modelId="{6806DED2-D5F1-4989-AF55-BF3E7980344A}" type="pres">
      <dgm:prSet presAssocID="{9083AEE3-1DC3-4F8A-8D5F-C724E71E5D62}" presName="composite" presStyleCnt="0"/>
      <dgm:spPr/>
    </dgm:pt>
    <dgm:pt modelId="{07DDDFF2-4961-4A76-93B7-8477317B9A3A}" type="pres">
      <dgm:prSet presAssocID="{9083AEE3-1DC3-4F8A-8D5F-C724E71E5D62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72830271-57E8-4285-8076-1706F45AD20E}" type="pres">
      <dgm:prSet presAssocID="{9083AEE3-1DC3-4F8A-8D5F-C724E71E5D6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76B8319-5939-4851-B0D2-D4596762C088}" type="presOf" srcId="{2068E007-1FDD-4DA7-9F33-DF0DA081360D}" destId="{72830271-57E8-4285-8076-1706F45AD20E}" srcOrd="0" destOrd="0" presId="urn:microsoft.com/office/officeart/2005/8/layout/hList1"/>
    <dgm:cxn modelId="{9D433B37-E622-4065-BC7E-4BCC0903D4C8}" srcId="{9083AEE3-1DC3-4F8A-8D5F-C724E71E5D62}" destId="{2068E007-1FDD-4DA7-9F33-DF0DA081360D}" srcOrd="0" destOrd="0" parTransId="{A97EF72E-6C69-4F07-8850-8064FB40F9D3}" sibTransId="{F26AFA37-8E35-44F0-802B-7E8DBD4C9AE3}"/>
    <dgm:cxn modelId="{ACABF46D-C101-475D-A280-2D77F2915EE5}" srcId="{F1CF4A4B-58BE-481A-8B52-A4C747E7CC9A}" destId="{9083AEE3-1DC3-4F8A-8D5F-C724E71E5D62}" srcOrd="0" destOrd="0" parTransId="{BA48D8A2-6E05-4210-93D9-D0CFA4E5AEEB}" sibTransId="{00572B4D-A8C3-4965-BE3E-39127DB86A15}"/>
    <dgm:cxn modelId="{73F48A5A-EA9F-43DE-835C-4484171F9472}" type="presOf" srcId="{9083AEE3-1DC3-4F8A-8D5F-C724E71E5D62}" destId="{07DDDFF2-4961-4A76-93B7-8477317B9A3A}" srcOrd="0" destOrd="0" presId="urn:microsoft.com/office/officeart/2005/8/layout/hList1"/>
    <dgm:cxn modelId="{625858AE-F75A-4B99-B70D-D058B30973F0}" type="presOf" srcId="{F1CF4A4B-58BE-481A-8B52-A4C747E7CC9A}" destId="{17632BB5-F1AE-4D07-BB5E-EF4AE710324F}" srcOrd="0" destOrd="0" presId="urn:microsoft.com/office/officeart/2005/8/layout/hList1"/>
    <dgm:cxn modelId="{E3E6C5EF-AA64-4A89-90D5-6230DBB71CE9}" type="presParOf" srcId="{17632BB5-F1AE-4D07-BB5E-EF4AE710324F}" destId="{6806DED2-D5F1-4989-AF55-BF3E7980344A}" srcOrd="0" destOrd="0" presId="urn:microsoft.com/office/officeart/2005/8/layout/hList1"/>
    <dgm:cxn modelId="{CBA8066A-C84F-46F3-AD59-CA0BC63EE899}" type="presParOf" srcId="{6806DED2-D5F1-4989-AF55-BF3E7980344A}" destId="{07DDDFF2-4961-4A76-93B7-8477317B9A3A}" srcOrd="0" destOrd="0" presId="urn:microsoft.com/office/officeart/2005/8/layout/hList1"/>
    <dgm:cxn modelId="{283F357A-F7BE-4B1B-A6E4-4B01B2E10D2B}" type="presParOf" srcId="{6806DED2-D5F1-4989-AF55-BF3E7980344A}" destId="{72830271-57E8-4285-8076-1706F45AD20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1CF4A4B-58BE-481A-8B52-A4C747E7CC9A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3AEE3-1DC3-4F8A-8D5F-C724E71E5D62}">
      <dgm:prSet/>
      <dgm:spPr/>
      <dgm:t>
        <a:bodyPr/>
        <a:lstStyle/>
        <a:p>
          <a:r>
            <a:rPr lang="en-US"/>
            <a:t>Line charts</a:t>
          </a:r>
        </a:p>
      </dgm:t>
    </dgm:pt>
    <dgm:pt modelId="{BA48D8A2-6E05-4210-93D9-D0CFA4E5AEEB}" type="parTrans" cxnId="{ACABF46D-C101-475D-A280-2D77F2915EE5}">
      <dgm:prSet/>
      <dgm:spPr/>
      <dgm:t>
        <a:bodyPr/>
        <a:lstStyle/>
        <a:p>
          <a:endParaRPr lang="en-US"/>
        </a:p>
      </dgm:t>
    </dgm:pt>
    <dgm:pt modelId="{00572B4D-A8C3-4965-BE3E-39127DB86A15}" type="sibTrans" cxnId="{ACABF46D-C101-475D-A280-2D77F2915EE5}">
      <dgm:prSet/>
      <dgm:spPr/>
      <dgm:t>
        <a:bodyPr/>
        <a:lstStyle/>
        <a:p>
          <a:endParaRPr lang="en-US"/>
        </a:p>
      </dgm:t>
    </dgm:pt>
    <dgm:pt modelId="{2068E007-1FDD-4DA7-9F33-DF0DA081360D}">
      <dgm:prSet/>
      <dgm:spPr/>
      <dgm:t>
        <a:bodyPr/>
        <a:lstStyle/>
        <a:p>
          <a:r>
            <a:rPr lang="en-US"/>
            <a:t>success yearly trend</a:t>
          </a:r>
        </a:p>
      </dgm:t>
    </dgm:pt>
    <dgm:pt modelId="{A97EF72E-6C69-4F07-8850-8064FB40F9D3}" type="parTrans" cxnId="{9D433B37-E622-4065-BC7E-4BCC0903D4C8}">
      <dgm:prSet/>
      <dgm:spPr/>
      <dgm:t>
        <a:bodyPr/>
        <a:lstStyle/>
        <a:p>
          <a:endParaRPr lang="en-US"/>
        </a:p>
      </dgm:t>
    </dgm:pt>
    <dgm:pt modelId="{F26AFA37-8E35-44F0-802B-7E8DBD4C9AE3}" type="sibTrans" cxnId="{9D433B37-E622-4065-BC7E-4BCC0903D4C8}">
      <dgm:prSet/>
      <dgm:spPr/>
      <dgm:t>
        <a:bodyPr/>
        <a:lstStyle/>
        <a:p>
          <a:endParaRPr lang="en-US"/>
        </a:p>
      </dgm:t>
    </dgm:pt>
    <dgm:pt modelId="{17632BB5-F1AE-4D07-BB5E-EF4AE710324F}" type="pres">
      <dgm:prSet presAssocID="{F1CF4A4B-58BE-481A-8B52-A4C747E7CC9A}" presName="Name0" presStyleCnt="0">
        <dgm:presLayoutVars>
          <dgm:dir/>
          <dgm:animLvl val="lvl"/>
          <dgm:resizeHandles val="exact"/>
        </dgm:presLayoutVars>
      </dgm:prSet>
      <dgm:spPr/>
    </dgm:pt>
    <dgm:pt modelId="{6806DED2-D5F1-4989-AF55-BF3E7980344A}" type="pres">
      <dgm:prSet presAssocID="{9083AEE3-1DC3-4F8A-8D5F-C724E71E5D62}" presName="composite" presStyleCnt="0"/>
      <dgm:spPr/>
    </dgm:pt>
    <dgm:pt modelId="{07DDDFF2-4961-4A76-93B7-8477317B9A3A}" type="pres">
      <dgm:prSet presAssocID="{9083AEE3-1DC3-4F8A-8D5F-C724E71E5D62}" presName="parTx" presStyleLbl="alignNode1" presStyleIdx="0" presStyleCnt="1" custLinFactNeighborY="-4257">
        <dgm:presLayoutVars>
          <dgm:chMax val="0"/>
          <dgm:chPref val="0"/>
          <dgm:bulletEnabled val="1"/>
        </dgm:presLayoutVars>
      </dgm:prSet>
      <dgm:spPr/>
    </dgm:pt>
    <dgm:pt modelId="{72830271-57E8-4285-8076-1706F45AD20E}" type="pres">
      <dgm:prSet presAssocID="{9083AEE3-1DC3-4F8A-8D5F-C724E71E5D62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C76B8319-5939-4851-B0D2-D4596762C088}" type="presOf" srcId="{2068E007-1FDD-4DA7-9F33-DF0DA081360D}" destId="{72830271-57E8-4285-8076-1706F45AD20E}" srcOrd="0" destOrd="0" presId="urn:microsoft.com/office/officeart/2005/8/layout/hList1"/>
    <dgm:cxn modelId="{9D433B37-E622-4065-BC7E-4BCC0903D4C8}" srcId="{9083AEE3-1DC3-4F8A-8D5F-C724E71E5D62}" destId="{2068E007-1FDD-4DA7-9F33-DF0DA081360D}" srcOrd="0" destOrd="0" parTransId="{A97EF72E-6C69-4F07-8850-8064FB40F9D3}" sibTransId="{F26AFA37-8E35-44F0-802B-7E8DBD4C9AE3}"/>
    <dgm:cxn modelId="{ACABF46D-C101-475D-A280-2D77F2915EE5}" srcId="{F1CF4A4B-58BE-481A-8B52-A4C747E7CC9A}" destId="{9083AEE3-1DC3-4F8A-8D5F-C724E71E5D62}" srcOrd="0" destOrd="0" parTransId="{BA48D8A2-6E05-4210-93D9-D0CFA4E5AEEB}" sibTransId="{00572B4D-A8C3-4965-BE3E-39127DB86A15}"/>
    <dgm:cxn modelId="{73F48A5A-EA9F-43DE-835C-4484171F9472}" type="presOf" srcId="{9083AEE3-1DC3-4F8A-8D5F-C724E71E5D62}" destId="{07DDDFF2-4961-4A76-93B7-8477317B9A3A}" srcOrd="0" destOrd="0" presId="urn:microsoft.com/office/officeart/2005/8/layout/hList1"/>
    <dgm:cxn modelId="{625858AE-F75A-4B99-B70D-D058B30973F0}" type="presOf" srcId="{F1CF4A4B-58BE-481A-8B52-A4C747E7CC9A}" destId="{17632BB5-F1AE-4D07-BB5E-EF4AE710324F}" srcOrd="0" destOrd="0" presId="urn:microsoft.com/office/officeart/2005/8/layout/hList1"/>
    <dgm:cxn modelId="{E3E6C5EF-AA64-4A89-90D5-6230DBB71CE9}" type="presParOf" srcId="{17632BB5-F1AE-4D07-BB5E-EF4AE710324F}" destId="{6806DED2-D5F1-4989-AF55-BF3E7980344A}" srcOrd="0" destOrd="0" presId="urn:microsoft.com/office/officeart/2005/8/layout/hList1"/>
    <dgm:cxn modelId="{CBA8066A-C84F-46F3-AD59-CA0BC63EE899}" type="presParOf" srcId="{6806DED2-D5F1-4989-AF55-BF3E7980344A}" destId="{07DDDFF2-4961-4A76-93B7-8477317B9A3A}" srcOrd="0" destOrd="0" presId="urn:microsoft.com/office/officeart/2005/8/layout/hList1"/>
    <dgm:cxn modelId="{283F357A-F7BE-4B1B-A6E4-4B01B2E10D2B}" type="presParOf" srcId="{6806DED2-D5F1-4989-AF55-BF3E7980344A}" destId="{72830271-57E8-4285-8076-1706F45AD20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BDFA7A-A1E3-49FE-8BF4-6CCEB7B6BAC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F798C6-33EB-489C-B2B3-4442569BF822}">
      <dgm:prSet/>
      <dgm:spPr/>
      <dgm:t>
        <a:bodyPr/>
        <a:lstStyle/>
        <a:p>
          <a:r>
            <a:rPr lang="en-US"/>
            <a:t>Load the data</a:t>
          </a:r>
        </a:p>
      </dgm:t>
    </dgm:pt>
    <dgm:pt modelId="{299437FB-FB3A-47B7-9351-CB24E6CB0F46}" type="parTrans" cxnId="{89F68010-7D70-46D6-AED5-3471E914F522}">
      <dgm:prSet/>
      <dgm:spPr/>
      <dgm:t>
        <a:bodyPr/>
        <a:lstStyle/>
        <a:p>
          <a:endParaRPr lang="en-US"/>
        </a:p>
      </dgm:t>
    </dgm:pt>
    <dgm:pt modelId="{CDA83346-0185-4C87-9616-58370E66D393}" type="sibTrans" cxnId="{89F68010-7D70-46D6-AED5-3471E914F522}">
      <dgm:prSet/>
      <dgm:spPr/>
      <dgm:t>
        <a:bodyPr/>
        <a:lstStyle/>
        <a:p>
          <a:endParaRPr lang="en-US"/>
        </a:p>
      </dgm:t>
    </dgm:pt>
    <dgm:pt modelId="{798B0629-64F7-4501-87EE-988684E55F02}">
      <dgm:prSet/>
      <dgm:spPr/>
      <dgm:t>
        <a:bodyPr/>
        <a:lstStyle/>
        <a:p>
          <a:r>
            <a:rPr lang="en-US"/>
            <a:t>Transform to a NumPy array</a:t>
          </a:r>
        </a:p>
      </dgm:t>
    </dgm:pt>
    <dgm:pt modelId="{9481ED52-621B-4DBA-B4CE-D33F22718432}" type="parTrans" cxnId="{E4899879-3084-4163-B523-80243BCC0111}">
      <dgm:prSet/>
      <dgm:spPr/>
      <dgm:t>
        <a:bodyPr/>
        <a:lstStyle/>
        <a:p>
          <a:endParaRPr lang="en-US"/>
        </a:p>
      </dgm:t>
    </dgm:pt>
    <dgm:pt modelId="{805E87DF-EBA6-4CCC-A200-24EA7CC397B5}" type="sibTrans" cxnId="{E4899879-3084-4163-B523-80243BCC0111}">
      <dgm:prSet/>
      <dgm:spPr/>
      <dgm:t>
        <a:bodyPr/>
        <a:lstStyle/>
        <a:p>
          <a:endParaRPr lang="en-US"/>
        </a:p>
      </dgm:t>
    </dgm:pt>
    <dgm:pt modelId="{8BAE97E8-F216-44BD-832F-EA8438953692}">
      <dgm:prSet/>
      <dgm:spPr/>
      <dgm:t>
        <a:bodyPr/>
        <a:lstStyle/>
        <a:p>
          <a:r>
            <a:rPr lang="en-US"/>
            <a:t>Standardize and transform the data</a:t>
          </a:r>
        </a:p>
      </dgm:t>
    </dgm:pt>
    <dgm:pt modelId="{A0AEC36A-33B0-4239-916D-D9060703E012}" type="parTrans" cxnId="{5EC8765C-4F44-455F-90C2-47E4A7755D61}">
      <dgm:prSet/>
      <dgm:spPr/>
      <dgm:t>
        <a:bodyPr/>
        <a:lstStyle/>
        <a:p>
          <a:endParaRPr lang="en-US"/>
        </a:p>
      </dgm:t>
    </dgm:pt>
    <dgm:pt modelId="{643C41A7-D367-4E64-8993-1BF6FC8ABD7D}" type="sibTrans" cxnId="{5EC8765C-4F44-455F-90C2-47E4A7755D61}">
      <dgm:prSet/>
      <dgm:spPr/>
      <dgm:t>
        <a:bodyPr/>
        <a:lstStyle/>
        <a:p>
          <a:endParaRPr lang="en-US"/>
        </a:p>
      </dgm:t>
    </dgm:pt>
    <dgm:pt modelId="{36BACD7B-3B53-4C29-8B5A-C4488AB7376E}">
      <dgm:prSet/>
      <dgm:spPr/>
      <dgm:t>
        <a:bodyPr/>
        <a:lstStyle/>
        <a:p>
          <a:r>
            <a:rPr lang="en-US"/>
            <a:t>Split the data into training and testing sets</a:t>
          </a:r>
        </a:p>
      </dgm:t>
    </dgm:pt>
    <dgm:pt modelId="{5959D77B-7969-4725-ACF3-33589ABA2F7E}" type="parTrans" cxnId="{AD39D138-FFA6-44E0-B33D-CC0D5E522EA8}">
      <dgm:prSet/>
      <dgm:spPr/>
      <dgm:t>
        <a:bodyPr/>
        <a:lstStyle/>
        <a:p>
          <a:endParaRPr lang="en-US"/>
        </a:p>
      </dgm:t>
    </dgm:pt>
    <dgm:pt modelId="{7A2E3BF1-7BC3-4171-916A-4B6A0F19E0DB}" type="sibTrans" cxnId="{AD39D138-FFA6-44E0-B33D-CC0D5E522EA8}">
      <dgm:prSet/>
      <dgm:spPr/>
      <dgm:t>
        <a:bodyPr/>
        <a:lstStyle/>
        <a:p>
          <a:endParaRPr lang="en-US"/>
        </a:p>
      </dgm:t>
    </dgm:pt>
    <dgm:pt modelId="{29D4DFD5-17B0-4B6C-A0F3-98A86BC5DBF4}">
      <dgm:prSet/>
      <dgm:spPr/>
      <dgm:t>
        <a:bodyPr/>
        <a:lstStyle/>
        <a:p>
          <a:r>
            <a:rPr lang="en-US"/>
            <a:t>Create a </a:t>
          </a:r>
          <a:r>
            <a:rPr lang="en-US">
              <a:solidFill>
                <a:srgbClr val="1C7DDB"/>
              </a:solidFill>
            </a:rPr>
            <a:t>logistic regression </a:t>
          </a:r>
          <a:r>
            <a:rPr lang="en-US"/>
            <a:t>object</a:t>
          </a:r>
        </a:p>
      </dgm:t>
    </dgm:pt>
    <dgm:pt modelId="{0A0256E6-FA26-4FE5-9590-37A0C6A31D14}" type="parTrans" cxnId="{51437972-6722-4BF1-917A-7D614BD8F5FE}">
      <dgm:prSet/>
      <dgm:spPr/>
      <dgm:t>
        <a:bodyPr/>
        <a:lstStyle/>
        <a:p>
          <a:endParaRPr lang="en-US"/>
        </a:p>
      </dgm:t>
    </dgm:pt>
    <dgm:pt modelId="{770A477C-2FFB-49FE-B690-8818DD5CC700}" type="sibTrans" cxnId="{51437972-6722-4BF1-917A-7D614BD8F5FE}">
      <dgm:prSet/>
      <dgm:spPr/>
      <dgm:t>
        <a:bodyPr/>
        <a:lstStyle/>
        <a:p>
          <a:endParaRPr lang="en-US"/>
        </a:p>
      </dgm:t>
    </dgm:pt>
    <dgm:pt modelId="{B38642D7-5104-48E3-8BEB-9EA9ECC88E5D}">
      <dgm:prSet/>
      <dgm:spPr/>
      <dgm:t>
        <a:bodyPr/>
        <a:lstStyle/>
        <a:p>
          <a:r>
            <a:rPr lang="en-US"/>
            <a:t>Fit the object to find the best parameters on validation data</a:t>
          </a:r>
        </a:p>
      </dgm:t>
    </dgm:pt>
    <dgm:pt modelId="{47AFB432-985B-44E7-B995-5E98F794091F}" type="parTrans" cxnId="{DC2FFB25-4370-4683-B93C-95BCE62F1616}">
      <dgm:prSet/>
      <dgm:spPr/>
      <dgm:t>
        <a:bodyPr/>
        <a:lstStyle/>
        <a:p>
          <a:endParaRPr lang="en-US"/>
        </a:p>
      </dgm:t>
    </dgm:pt>
    <dgm:pt modelId="{F13E4907-2CE8-4389-84B3-9B41EA595349}" type="sibTrans" cxnId="{DC2FFB25-4370-4683-B93C-95BCE62F1616}">
      <dgm:prSet/>
      <dgm:spPr/>
      <dgm:t>
        <a:bodyPr/>
        <a:lstStyle/>
        <a:p>
          <a:endParaRPr lang="en-US"/>
        </a:p>
      </dgm:t>
    </dgm:pt>
    <dgm:pt modelId="{44938557-83E1-4FFB-B853-982DDCA00A3D}">
      <dgm:prSet/>
      <dgm:spPr/>
      <dgm:t>
        <a:bodyPr/>
        <a:lstStyle/>
        <a:p>
          <a:r>
            <a:rPr lang="en-US"/>
            <a:t>Calculate the accuracy on the validation data</a:t>
          </a:r>
        </a:p>
      </dgm:t>
    </dgm:pt>
    <dgm:pt modelId="{492A52D6-FB0C-4FE4-9F0F-18AAAAA44368}" type="parTrans" cxnId="{ED4BB2EB-CA47-4CEC-9C84-389E338D1B66}">
      <dgm:prSet/>
      <dgm:spPr/>
      <dgm:t>
        <a:bodyPr/>
        <a:lstStyle/>
        <a:p>
          <a:endParaRPr lang="en-US"/>
        </a:p>
      </dgm:t>
    </dgm:pt>
    <dgm:pt modelId="{0D40B3A0-D8BF-44DF-B7B6-47601247F8DE}" type="sibTrans" cxnId="{ED4BB2EB-CA47-4CEC-9C84-389E338D1B66}">
      <dgm:prSet/>
      <dgm:spPr/>
      <dgm:t>
        <a:bodyPr/>
        <a:lstStyle/>
        <a:p>
          <a:endParaRPr lang="en-US"/>
        </a:p>
      </dgm:t>
    </dgm:pt>
    <dgm:pt modelId="{79A124C4-5B03-4D95-8C9A-8CF4BFA28311}">
      <dgm:prSet/>
      <dgm:spPr/>
      <dgm:t>
        <a:bodyPr/>
        <a:lstStyle/>
        <a:p>
          <a:r>
            <a:rPr lang="en-US"/>
            <a:t>Check confusion matrix</a:t>
          </a:r>
        </a:p>
      </dgm:t>
    </dgm:pt>
    <dgm:pt modelId="{9212E2D3-F5DB-47DF-B554-28C5A9D36956}" type="parTrans" cxnId="{1205B83B-7478-4A92-B768-4348391AD3B1}">
      <dgm:prSet/>
      <dgm:spPr/>
      <dgm:t>
        <a:bodyPr/>
        <a:lstStyle/>
        <a:p>
          <a:endParaRPr lang="en-US"/>
        </a:p>
      </dgm:t>
    </dgm:pt>
    <dgm:pt modelId="{F9CCC343-CB36-463C-AD77-77DEBD6BF2D9}" type="sibTrans" cxnId="{1205B83B-7478-4A92-B768-4348391AD3B1}">
      <dgm:prSet/>
      <dgm:spPr/>
      <dgm:t>
        <a:bodyPr/>
        <a:lstStyle/>
        <a:p>
          <a:endParaRPr lang="en-US"/>
        </a:p>
      </dgm:t>
    </dgm:pt>
    <dgm:pt modelId="{A426630B-AD7B-497F-8E7F-0C6C6CF86CB7}">
      <dgm:prSet/>
      <dgm:spPr/>
      <dgm:t>
        <a:bodyPr/>
        <a:lstStyle/>
        <a:p>
          <a:r>
            <a:rPr lang="en-US"/>
            <a:t>Calculate the accuracy on the test data</a:t>
          </a:r>
        </a:p>
      </dgm:t>
    </dgm:pt>
    <dgm:pt modelId="{79917E61-05D6-4DB8-9807-A432F78F3D5E}" type="parTrans" cxnId="{B26DBA85-C41D-4F67-BDCB-25A3EB87621C}">
      <dgm:prSet/>
      <dgm:spPr/>
      <dgm:t>
        <a:bodyPr/>
        <a:lstStyle/>
        <a:p>
          <a:endParaRPr lang="en-US"/>
        </a:p>
      </dgm:t>
    </dgm:pt>
    <dgm:pt modelId="{49F05D2C-A8D7-488B-984A-DC40DC92E195}" type="sibTrans" cxnId="{B26DBA85-C41D-4F67-BDCB-25A3EB87621C}">
      <dgm:prSet/>
      <dgm:spPr/>
      <dgm:t>
        <a:bodyPr/>
        <a:lstStyle/>
        <a:p>
          <a:endParaRPr lang="en-US"/>
        </a:p>
      </dgm:t>
    </dgm:pt>
    <dgm:pt modelId="{1F5983DD-B4A5-4DEA-A230-10AE07D0EA83}" type="pres">
      <dgm:prSet presAssocID="{42BDFA7A-A1E3-49FE-8BF4-6CCEB7B6BAC1}" presName="Name0" presStyleCnt="0">
        <dgm:presLayoutVars>
          <dgm:dir/>
          <dgm:resizeHandles val="exact"/>
        </dgm:presLayoutVars>
      </dgm:prSet>
      <dgm:spPr/>
    </dgm:pt>
    <dgm:pt modelId="{637CCEC9-ACBE-4F59-9386-91550916A5F1}" type="pres">
      <dgm:prSet presAssocID="{42BDFA7A-A1E3-49FE-8BF4-6CCEB7B6BAC1}" presName="arrow" presStyleLbl="bgShp" presStyleIdx="0" presStyleCnt="1" custLinFactNeighborY="1473"/>
      <dgm:spPr/>
    </dgm:pt>
    <dgm:pt modelId="{BB708CC5-A861-44D5-BF0F-4BBDA9B4FD2C}" type="pres">
      <dgm:prSet presAssocID="{42BDFA7A-A1E3-49FE-8BF4-6CCEB7B6BAC1}" presName="points" presStyleCnt="0"/>
      <dgm:spPr/>
    </dgm:pt>
    <dgm:pt modelId="{79A55601-570A-4CC5-A2DA-0A83787A1D6D}" type="pres">
      <dgm:prSet presAssocID="{1DF798C6-33EB-489C-B2B3-4442569BF822}" presName="compositeA" presStyleCnt="0"/>
      <dgm:spPr/>
    </dgm:pt>
    <dgm:pt modelId="{DFEC15B0-1613-4848-B494-9617CFD50738}" type="pres">
      <dgm:prSet presAssocID="{1DF798C6-33EB-489C-B2B3-4442569BF822}" presName="textA" presStyleLbl="revTx" presStyleIdx="0" presStyleCnt="9">
        <dgm:presLayoutVars>
          <dgm:bulletEnabled val="1"/>
        </dgm:presLayoutVars>
      </dgm:prSet>
      <dgm:spPr/>
    </dgm:pt>
    <dgm:pt modelId="{0F3C59DD-1BD6-4C0C-A0E4-DC5852D081AB}" type="pres">
      <dgm:prSet presAssocID="{1DF798C6-33EB-489C-B2B3-4442569BF822}" presName="circleA" presStyleLbl="node1" presStyleIdx="0" presStyleCnt="9"/>
      <dgm:spPr/>
    </dgm:pt>
    <dgm:pt modelId="{231897E7-2555-4805-9A28-116DB604466F}" type="pres">
      <dgm:prSet presAssocID="{1DF798C6-33EB-489C-B2B3-4442569BF822}" presName="spaceA" presStyleCnt="0"/>
      <dgm:spPr/>
    </dgm:pt>
    <dgm:pt modelId="{4E7E08C2-680D-4545-8F11-123353C37641}" type="pres">
      <dgm:prSet presAssocID="{CDA83346-0185-4C87-9616-58370E66D393}" presName="space" presStyleCnt="0"/>
      <dgm:spPr/>
    </dgm:pt>
    <dgm:pt modelId="{9151E3E4-B6D4-4159-BEBA-CD3921577795}" type="pres">
      <dgm:prSet presAssocID="{798B0629-64F7-4501-87EE-988684E55F02}" presName="compositeB" presStyleCnt="0"/>
      <dgm:spPr/>
    </dgm:pt>
    <dgm:pt modelId="{8AEA35E9-E61D-42FE-8E49-B16F60B973FB}" type="pres">
      <dgm:prSet presAssocID="{798B0629-64F7-4501-87EE-988684E55F02}" presName="textB" presStyleLbl="revTx" presStyleIdx="1" presStyleCnt="9">
        <dgm:presLayoutVars>
          <dgm:bulletEnabled val="1"/>
        </dgm:presLayoutVars>
      </dgm:prSet>
      <dgm:spPr/>
    </dgm:pt>
    <dgm:pt modelId="{22C065A4-5ED7-4E2F-9987-321D2D2057C6}" type="pres">
      <dgm:prSet presAssocID="{798B0629-64F7-4501-87EE-988684E55F02}" presName="circleB" presStyleLbl="node1" presStyleIdx="1" presStyleCnt="9"/>
      <dgm:spPr/>
    </dgm:pt>
    <dgm:pt modelId="{EDC675DE-ADBE-49D2-AD15-74039FE1D610}" type="pres">
      <dgm:prSet presAssocID="{798B0629-64F7-4501-87EE-988684E55F02}" presName="spaceB" presStyleCnt="0"/>
      <dgm:spPr/>
    </dgm:pt>
    <dgm:pt modelId="{B247C420-ED65-4241-9465-023544B46F39}" type="pres">
      <dgm:prSet presAssocID="{805E87DF-EBA6-4CCC-A200-24EA7CC397B5}" presName="space" presStyleCnt="0"/>
      <dgm:spPr/>
    </dgm:pt>
    <dgm:pt modelId="{0D8564F3-BEDC-4768-9896-F8341187EE49}" type="pres">
      <dgm:prSet presAssocID="{8BAE97E8-F216-44BD-832F-EA8438953692}" presName="compositeA" presStyleCnt="0"/>
      <dgm:spPr/>
    </dgm:pt>
    <dgm:pt modelId="{F01B2611-962D-494D-B641-125194CBB976}" type="pres">
      <dgm:prSet presAssocID="{8BAE97E8-F216-44BD-832F-EA8438953692}" presName="textA" presStyleLbl="revTx" presStyleIdx="2" presStyleCnt="9">
        <dgm:presLayoutVars>
          <dgm:bulletEnabled val="1"/>
        </dgm:presLayoutVars>
      </dgm:prSet>
      <dgm:spPr/>
    </dgm:pt>
    <dgm:pt modelId="{0AEFFB8C-9E18-45ED-B028-E38E86C6333D}" type="pres">
      <dgm:prSet presAssocID="{8BAE97E8-F216-44BD-832F-EA8438953692}" presName="circleA" presStyleLbl="node1" presStyleIdx="2" presStyleCnt="9"/>
      <dgm:spPr/>
    </dgm:pt>
    <dgm:pt modelId="{25E7A7D5-39D0-4BC0-B978-F006E447CF91}" type="pres">
      <dgm:prSet presAssocID="{8BAE97E8-F216-44BD-832F-EA8438953692}" presName="spaceA" presStyleCnt="0"/>
      <dgm:spPr/>
    </dgm:pt>
    <dgm:pt modelId="{F0CA4350-237C-428E-9543-E8D734E2D090}" type="pres">
      <dgm:prSet presAssocID="{643C41A7-D367-4E64-8993-1BF6FC8ABD7D}" presName="space" presStyleCnt="0"/>
      <dgm:spPr/>
    </dgm:pt>
    <dgm:pt modelId="{D388CF30-7D97-4476-9A5F-B68ACBEF164E}" type="pres">
      <dgm:prSet presAssocID="{36BACD7B-3B53-4C29-8B5A-C4488AB7376E}" presName="compositeB" presStyleCnt="0"/>
      <dgm:spPr/>
    </dgm:pt>
    <dgm:pt modelId="{A7D291BC-18DD-4510-B316-5084D2F4614B}" type="pres">
      <dgm:prSet presAssocID="{36BACD7B-3B53-4C29-8B5A-C4488AB7376E}" presName="textB" presStyleLbl="revTx" presStyleIdx="3" presStyleCnt="9">
        <dgm:presLayoutVars>
          <dgm:bulletEnabled val="1"/>
        </dgm:presLayoutVars>
      </dgm:prSet>
      <dgm:spPr/>
    </dgm:pt>
    <dgm:pt modelId="{03B37725-8753-48B4-AFE0-60CC04597289}" type="pres">
      <dgm:prSet presAssocID="{36BACD7B-3B53-4C29-8B5A-C4488AB7376E}" presName="circleB" presStyleLbl="node1" presStyleIdx="3" presStyleCnt="9"/>
      <dgm:spPr/>
    </dgm:pt>
    <dgm:pt modelId="{1967D6CF-7596-42DF-A0D1-CD15C516B1BF}" type="pres">
      <dgm:prSet presAssocID="{36BACD7B-3B53-4C29-8B5A-C4488AB7376E}" presName="spaceB" presStyleCnt="0"/>
      <dgm:spPr/>
    </dgm:pt>
    <dgm:pt modelId="{6CE4F1DD-370F-414A-B51B-732457AEAAFD}" type="pres">
      <dgm:prSet presAssocID="{7A2E3BF1-7BC3-4171-916A-4B6A0F19E0DB}" presName="space" presStyleCnt="0"/>
      <dgm:spPr/>
    </dgm:pt>
    <dgm:pt modelId="{E0103EC2-75E3-4005-9FF7-12B4637181CF}" type="pres">
      <dgm:prSet presAssocID="{29D4DFD5-17B0-4B6C-A0F3-98A86BC5DBF4}" presName="compositeA" presStyleCnt="0"/>
      <dgm:spPr/>
    </dgm:pt>
    <dgm:pt modelId="{CBC0B4D7-E28F-417A-AEB3-2055E700B64A}" type="pres">
      <dgm:prSet presAssocID="{29D4DFD5-17B0-4B6C-A0F3-98A86BC5DBF4}" presName="textA" presStyleLbl="revTx" presStyleIdx="4" presStyleCnt="9">
        <dgm:presLayoutVars>
          <dgm:bulletEnabled val="1"/>
        </dgm:presLayoutVars>
      </dgm:prSet>
      <dgm:spPr/>
    </dgm:pt>
    <dgm:pt modelId="{EEBA8D5E-91C1-4664-9D21-E4F1BB8CB221}" type="pres">
      <dgm:prSet presAssocID="{29D4DFD5-17B0-4B6C-A0F3-98A86BC5DBF4}" presName="circleA" presStyleLbl="node1" presStyleIdx="4" presStyleCnt="9"/>
      <dgm:spPr/>
    </dgm:pt>
    <dgm:pt modelId="{459442CE-7E20-4D5B-880C-31AFF97B15B5}" type="pres">
      <dgm:prSet presAssocID="{29D4DFD5-17B0-4B6C-A0F3-98A86BC5DBF4}" presName="spaceA" presStyleCnt="0"/>
      <dgm:spPr/>
    </dgm:pt>
    <dgm:pt modelId="{BA4C8FEC-5778-4D8B-8B38-3657E70F57EE}" type="pres">
      <dgm:prSet presAssocID="{770A477C-2FFB-49FE-B690-8818DD5CC700}" presName="space" presStyleCnt="0"/>
      <dgm:spPr/>
    </dgm:pt>
    <dgm:pt modelId="{6BD491A8-AF96-498D-B5CC-52437FC87FA2}" type="pres">
      <dgm:prSet presAssocID="{B38642D7-5104-48E3-8BEB-9EA9ECC88E5D}" presName="compositeB" presStyleCnt="0"/>
      <dgm:spPr/>
    </dgm:pt>
    <dgm:pt modelId="{93FFDB48-6217-45A9-99D4-3D858B8B4218}" type="pres">
      <dgm:prSet presAssocID="{B38642D7-5104-48E3-8BEB-9EA9ECC88E5D}" presName="textB" presStyleLbl="revTx" presStyleIdx="5" presStyleCnt="9">
        <dgm:presLayoutVars>
          <dgm:bulletEnabled val="1"/>
        </dgm:presLayoutVars>
      </dgm:prSet>
      <dgm:spPr/>
    </dgm:pt>
    <dgm:pt modelId="{BEE0960C-2C9A-4DBD-8AA2-A1956A9CD091}" type="pres">
      <dgm:prSet presAssocID="{B38642D7-5104-48E3-8BEB-9EA9ECC88E5D}" presName="circleB" presStyleLbl="node1" presStyleIdx="5" presStyleCnt="9"/>
      <dgm:spPr/>
    </dgm:pt>
    <dgm:pt modelId="{28E966CB-1FAB-48A6-8B48-BD8FC8AE6D39}" type="pres">
      <dgm:prSet presAssocID="{B38642D7-5104-48E3-8BEB-9EA9ECC88E5D}" presName="spaceB" presStyleCnt="0"/>
      <dgm:spPr/>
    </dgm:pt>
    <dgm:pt modelId="{E3D59871-79A9-40B3-A261-EFD1ADB08514}" type="pres">
      <dgm:prSet presAssocID="{F13E4907-2CE8-4389-84B3-9B41EA595349}" presName="space" presStyleCnt="0"/>
      <dgm:spPr/>
    </dgm:pt>
    <dgm:pt modelId="{752CA89B-E118-4D1F-8B70-53A442830E08}" type="pres">
      <dgm:prSet presAssocID="{44938557-83E1-4FFB-B853-982DDCA00A3D}" presName="compositeA" presStyleCnt="0"/>
      <dgm:spPr/>
    </dgm:pt>
    <dgm:pt modelId="{46177F80-90F2-4AAD-843F-99CA399AA503}" type="pres">
      <dgm:prSet presAssocID="{44938557-83E1-4FFB-B853-982DDCA00A3D}" presName="textA" presStyleLbl="revTx" presStyleIdx="6" presStyleCnt="9">
        <dgm:presLayoutVars>
          <dgm:bulletEnabled val="1"/>
        </dgm:presLayoutVars>
      </dgm:prSet>
      <dgm:spPr/>
    </dgm:pt>
    <dgm:pt modelId="{F53642AA-EF04-4C31-914E-493B52BBF27D}" type="pres">
      <dgm:prSet presAssocID="{44938557-83E1-4FFB-B853-982DDCA00A3D}" presName="circleA" presStyleLbl="node1" presStyleIdx="6" presStyleCnt="9"/>
      <dgm:spPr/>
    </dgm:pt>
    <dgm:pt modelId="{96A23AF0-F83D-47F5-BA2D-780B7671D8E8}" type="pres">
      <dgm:prSet presAssocID="{44938557-83E1-4FFB-B853-982DDCA00A3D}" presName="spaceA" presStyleCnt="0"/>
      <dgm:spPr/>
    </dgm:pt>
    <dgm:pt modelId="{0E69918F-6073-4B18-8320-55561DB4CDC7}" type="pres">
      <dgm:prSet presAssocID="{0D40B3A0-D8BF-44DF-B7B6-47601247F8DE}" presName="space" presStyleCnt="0"/>
      <dgm:spPr/>
    </dgm:pt>
    <dgm:pt modelId="{0DE55E83-C9EC-4FA7-A1C4-6398D27EC76D}" type="pres">
      <dgm:prSet presAssocID="{A426630B-AD7B-497F-8E7F-0C6C6CF86CB7}" presName="compositeB" presStyleCnt="0"/>
      <dgm:spPr/>
    </dgm:pt>
    <dgm:pt modelId="{7F457F52-30ED-4DDE-9660-7955191B3F89}" type="pres">
      <dgm:prSet presAssocID="{A426630B-AD7B-497F-8E7F-0C6C6CF86CB7}" presName="textB" presStyleLbl="revTx" presStyleIdx="7" presStyleCnt="9">
        <dgm:presLayoutVars>
          <dgm:bulletEnabled val="1"/>
        </dgm:presLayoutVars>
      </dgm:prSet>
      <dgm:spPr/>
    </dgm:pt>
    <dgm:pt modelId="{9C08B4B6-96C8-4717-88A4-05178C84E25A}" type="pres">
      <dgm:prSet presAssocID="{A426630B-AD7B-497F-8E7F-0C6C6CF86CB7}" presName="circleB" presStyleLbl="node1" presStyleIdx="7" presStyleCnt="9"/>
      <dgm:spPr/>
    </dgm:pt>
    <dgm:pt modelId="{2FCA15CF-BF08-4485-ADA9-A80E3BD1F2E2}" type="pres">
      <dgm:prSet presAssocID="{A426630B-AD7B-497F-8E7F-0C6C6CF86CB7}" presName="spaceB" presStyleCnt="0"/>
      <dgm:spPr/>
    </dgm:pt>
    <dgm:pt modelId="{6251608D-470A-4BD1-AE01-99EA687B7829}" type="pres">
      <dgm:prSet presAssocID="{49F05D2C-A8D7-488B-984A-DC40DC92E195}" presName="space" presStyleCnt="0"/>
      <dgm:spPr/>
    </dgm:pt>
    <dgm:pt modelId="{ECD8B72F-72A7-4881-BBD9-98EB3AA8D96F}" type="pres">
      <dgm:prSet presAssocID="{79A124C4-5B03-4D95-8C9A-8CF4BFA28311}" presName="compositeA" presStyleCnt="0"/>
      <dgm:spPr/>
    </dgm:pt>
    <dgm:pt modelId="{94FBE795-8B58-462D-9588-DCFD6730CE80}" type="pres">
      <dgm:prSet presAssocID="{79A124C4-5B03-4D95-8C9A-8CF4BFA28311}" presName="textA" presStyleLbl="revTx" presStyleIdx="8" presStyleCnt="9">
        <dgm:presLayoutVars>
          <dgm:bulletEnabled val="1"/>
        </dgm:presLayoutVars>
      </dgm:prSet>
      <dgm:spPr/>
    </dgm:pt>
    <dgm:pt modelId="{3FEF88F1-CE6B-48C1-84D5-FF972F4C921C}" type="pres">
      <dgm:prSet presAssocID="{79A124C4-5B03-4D95-8C9A-8CF4BFA28311}" presName="circleA" presStyleLbl="node1" presStyleIdx="8" presStyleCnt="9"/>
      <dgm:spPr/>
    </dgm:pt>
    <dgm:pt modelId="{EDD5423F-6806-4634-853D-5898008FB221}" type="pres">
      <dgm:prSet presAssocID="{79A124C4-5B03-4D95-8C9A-8CF4BFA28311}" presName="spaceA" presStyleCnt="0"/>
      <dgm:spPr/>
    </dgm:pt>
  </dgm:ptLst>
  <dgm:cxnLst>
    <dgm:cxn modelId="{B1AA2E0E-DAF9-4F89-8772-36E2C55A98C6}" type="presOf" srcId="{79A124C4-5B03-4D95-8C9A-8CF4BFA28311}" destId="{94FBE795-8B58-462D-9588-DCFD6730CE80}" srcOrd="0" destOrd="0" presId="urn:microsoft.com/office/officeart/2005/8/layout/hProcess11"/>
    <dgm:cxn modelId="{89F68010-7D70-46D6-AED5-3471E914F522}" srcId="{42BDFA7A-A1E3-49FE-8BF4-6CCEB7B6BAC1}" destId="{1DF798C6-33EB-489C-B2B3-4442569BF822}" srcOrd="0" destOrd="0" parTransId="{299437FB-FB3A-47B7-9351-CB24E6CB0F46}" sibTransId="{CDA83346-0185-4C87-9616-58370E66D393}"/>
    <dgm:cxn modelId="{26F2B916-98CC-4CFD-AAD3-360BCD9624B5}" type="presOf" srcId="{36BACD7B-3B53-4C29-8B5A-C4488AB7376E}" destId="{A7D291BC-18DD-4510-B316-5084D2F4614B}" srcOrd="0" destOrd="0" presId="urn:microsoft.com/office/officeart/2005/8/layout/hProcess11"/>
    <dgm:cxn modelId="{6B12CC1A-44C0-495B-ACE3-0B01276529EF}" type="presOf" srcId="{8BAE97E8-F216-44BD-832F-EA8438953692}" destId="{F01B2611-962D-494D-B641-125194CBB976}" srcOrd="0" destOrd="0" presId="urn:microsoft.com/office/officeart/2005/8/layout/hProcess11"/>
    <dgm:cxn modelId="{DC2FFB25-4370-4683-B93C-95BCE62F1616}" srcId="{42BDFA7A-A1E3-49FE-8BF4-6CCEB7B6BAC1}" destId="{B38642D7-5104-48E3-8BEB-9EA9ECC88E5D}" srcOrd="5" destOrd="0" parTransId="{47AFB432-985B-44E7-B995-5E98F794091F}" sibTransId="{F13E4907-2CE8-4389-84B3-9B41EA595349}"/>
    <dgm:cxn modelId="{AD39D138-FFA6-44E0-B33D-CC0D5E522EA8}" srcId="{42BDFA7A-A1E3-49FE-8BF4-6CCEB7B6BAC1}" destId="{36BACD7B-3B53-4C29-8B5A-C4488AB7376E}" srcOrd="3" destOrd="0" parTransId="{5959D77B-7969-4725-ACF3-33589ABA2F7E}" sibTransId="{7A2E3BF1-7BC3-4171-916A-4B6A0F19E0DB}"/>
    <dgm:cxn modelId="{85E8FC3A-53D4-4057-AAB0-372B31C9E57C}" type="presOf" srcId="{29D4DFD5-17B0-4B6C-A0F3-98A86BC5DBF4}" destId="{CBC0B4D7-E28F-417A-AEB3-2055E700B64A}" srcOrd="0" destOrd="0" presId="urn:microsoft.com/office/officeart/2005/8/layout/hProcess11"/>
    <dgm:cxn modelId="{1205B83B-7478-4A92-B768-4348391AD3B1}" srcId="{42BDFA7A-A1E3-49FE-8BF4-6CCEB7B6BAC1}" destId="{79A124C4-5B03-4D95-8C9A-8CF4BFA28311}" srcOrd="8" destOrd="0" parTransId="{9212E2D3-F5DB-47DF-B554-28C5A9D36956}" sibTransId="{F9CCC343-CB36-463C-AD77-77DEBD6BF2D9}"/>
    <dgm:cxn modelId="{5EC8765C-4F44-455F-90C2-47E4A7755D61}" srcId="{42BDFA7A-A1E3-49FE-8BF4-6CCEB7B6BAC1}" destId="{8BAE97E8-F216-44BD-832F-EA8438953692}" srcOrd="2" destOrd="0" parTransId="{A0AEC36A-33B0-4239-916D-D9060703E012}" sibTransId="{643C41A7-D367-4E64-8993-1BF6FC8ABD7D}"/>
    <dgm:cxn modelId="{300EFE45-35E4-4F00-8843-C8FCEA3DA07A}" type="presOf" srcId="{798B0629-64F7-4501-87EE-988684E55F02}" destId="{8AEA35E9-E61D-42FE-8E49-B16F60B973FB}" srcOrd="0" destOrd="0" presId="urn:microsoft.com/office/officeart/2005/8/layout/hProcess11"/>
    <dgm:cxn modelId="{51437972-6722-4BF1-917A-7D614BD8F5FE}" srcId="{42BDFA7A-A1E3-49FE-8BF4-6CCEB7B6BAC1}" destId="{29D4DFD5-17B0-4B6C-A0F3-98A86BC5DBF4}" srcOrd="4" destOrd="0" parTransId="{0A0256E6-FA26-4FE5-9590-37A0C6A31D14}" sibTransId="{770A477C-2FFB-49FE-B690-8818DD5CC700}"/>
    <dgm:cxn modelId="{E4899879-3084-4163-B523-80243BCC0111}" srcId="{42BDFA7A-A1E3-49FE-8BF4-6CCEB7B6BAC1}" destId="{798B0629-64F7-4501-87EE-988684E55F02}" srcOrd="1" destOrd="0" parTransId="{9481ED52-621B-4DBA-B4CE-D33F22718432}" sibTransId="{805E87DF-EBA6-4CCC-A200-24EA7CC397B5}"/>
    <dgm:cxn modelId="{B26DBA85-C41D-4F67-BDCB-25A3EB87621C}" srcId="{42BDFA7A-A1E3-49FE-8BF4-6CCEB7B6BAC1}" destId="{A426630B-AD7B-497F-8E7F-0C6C6CF86CB7}" srcOrd="7" destOrd="0" parTransId="{79917E61-05D6-4DB8-9807-A432F78F3D5E}" sibTransId="{49F05D2C-A8D7-488B-984A-DC40DC92E195}"/>
    <dgm:cxn modelId="{F77A798B-6795-49C4-B634-FBC897ADBA57}" type="presOf" srcId="{42BDFA7A-A1E3-49FE-8BF4-6CCEB7B6BAC1}" destId="{1F5983DD-B4A5-4DEA-A230-10AE07D0EA83}" srcOrd="0" destOrd="0" presId="urn:microsoft.com/office/officeart/2005/8/layout/hProcess11"/>
    <dgm:cxn modelId="{D042258E-E984-4120-8741-4AE647338C1E}" type="presOf" srcId="{1DF798C6-33EB-489C-B2B3-4442569BF822}" destId="{DFEC15B0-1613-4848-B494-9617CFD50738}" srcOrd="0" destOrd="0" presId="urn:microsoft.com/office/officeart/2005/8/layout/hProcess11"/>
    <dgm:cxn modelId="{D76C6BB6-7311-4AD1-AE67-3A559167FD00}" type="presOf" srcId="{A426630B-AD7B-497F-8E7F-0C6C6CF86CB7}" destId="{7F457F52-30ED-4DDE-9660-7955191B3F89}" srcOrd="0" destOrd="0" presId="urn:microsoft.com/office/officeart/2005/8/layout/hProcess11"/>
    <dgm:cxn modelId="{6DFB5BC8-0E2B-4841-B7E7-27C05D4BF61E}" type="presOf" srcId="{B38642D7-5104-48E3-8BEB-9EA9ECC88E5D}" destId="{93FFDB48-6217-45A9-99D4-3D858B8B4218}" srcOrd="0" destOrd="0" presId="urn:microsoft.com/office/officeart/2005/8/layout/hProcess11"/>
    <dgm:cxn modelId="{879758E3-0920-4DDB-A339-B461DB65C66B}" type="presOf" srcId="{44938557-83E1-4FFB-B853-982DDCA00A3D}" destId="{46177F80-90F2-4AAD-843F-99CA399AA503}" srcOrd="0" destOrd="0" presId="urn:microsoft.com/office/officeart/2005/8/layout/hProcess11"/>
    <dgm:cxn modelId="{ED4BB2EB-CA47-4CEC-9C84-389E338D1B66}" srcId="{42BDFA7A-A1E3-49FE-8BF4-6CCEB7B6BAC1}" destId="{44938557-83E1-4FFB-B853-982DDCA00A3D}" srcOrd="6" destOrd="0" parTransId="{492A52D6-FB0C-4FE4-9F0F-18AAAAA44368}" sibTransId="{0D40B3A0-D8BF-44DF-B7B6-47601247F8DE}"/>
    <dgm:cxn modelId="{61D3AC7A-3202-424A-A210-F66680CCDBE8}" type="presParOf" srcId="{1F5983DD-B4A5-4DEA-A230-10AE07D0EA83}" destId="{637CCEC9-ACBE-4F59-9386-91550916A5F1}" srcOrd="0" destOrd="0" presId="urn:microsoft.com/office/officeart/2005/8/layout/hProcess11"/>
    <dgm:cxn modelId="{8B3DE6F8-F420-4E0A-A7A3-20661183B864}" type="presParOf" srcId="{1F5983DD-B4A5-4DEA-A230-10AE07D0EA83}" destId="{BB708CC5-A861-44D5-BF0F-4BBDA9B4FD2C}" srcOrd="1" destOrd="0" presId="urn:microsoft.com/office/officeart/2005/8/layout/hProcess11"/>
    <dgm:cxn modelId="{2202FF94-2AFE-43F7-9807-2EDAC134357D}" type="presParOf" srcId="{BB708CC5-A861-44D5-BF0F-4BBDA9B4FD2C}" destId="{79A55601-570A-4CC5-A2DA-0A83787A1D6D}" srcOrd="0" destOrd="0" presId="urn:microsoft.com/office/officeart/2005/8/layout/hProcess11"/>
    <dgm:cxn modelId="{312C62E6-26EA-4D47-8E29-CF3745A28361}" type="presParOf" srcId="{79A55601-570A-4CC5-A2DA-0A83787A1D6D}" destId="{DFEC15B0-1613-4848-B494-9617CFD50738}" srcOrd="0" destOrd="0" presId="urn:microsoft.com/office/officeart/2005/8/layout/hProcess11"/>
    <dgm:cxn modelId="{984EFEA3-FA3F-493F-ADA9-2EB86BBBB76B}" type="presParOf" srcId="{79A55601-570A-4CC5-A2DA-0A83787A1D6D}" destId="{0F3C59DD-1BD6-4C0C-A0E4-DC5852D081AB}" srcOrd="1" destOrd="0" presId="urn:microsoft.com/office/officeart/2005/8/layout/hProcess11"/>
    <dgm:cxn modelId="{E8B0673D-7600-493D-8DE4-B4D83DB06B3B}" type="presParOf" srcId="{79A55601-570A-4CC5-A2DA-0A83787A1D6D}" destId="{231897E7-2555-4805-9A28-116DB604466F}" srcOrd="2" destOrd="0" presId="urn:microsoft.com/office/officeart/2005/8/layout/hProcess11"/>
    <dgm:cxn modelId="{8D233790-996B-42A5-8D67-18ADCA4EEB24}" type="presParOf" srcId="{BB708CC5-A861-44D5-BF0F-4BBDA9B4FD2C}" destId="{4E7E08C2-680D-4545-8F11-123353C37641}" srcOrd="1" destOrd="0" presId="urn:microsoft.com/office/officeart/2005/8/layout/hProcess11"/>
    <dgm:cxn modelId="{E86B1195-D68A-48EC-BEDD-6484BCE1E9B4}" type="presParOf" srcId="{BB708CC5-A861-44D5-BF0F-4BBDA9B4FD2C}" destId="{9151E3E4-B6D4-4159-BEBA-CD3921577795}" srcOrd="2" destOrd="0" presId="urn:microsoft.com/office/officeart/2005/8/layout/hProcess11"/>
    <dgm:cxn modelId="{B3BB4D56-3C79-42A8-8B54-F3F95BF3FED9}" type="presParOf" srcId="{9151E3E4-B6D4-4159-BEBA-CD3921577795}" destId="{8AEA35E9-E61D-42FE-8E49-B16F60B973FB}" srcOrd="0" destOrd="0" presId="urn:microsoft.com/office/officeart/2005/8/layout/hProcess11"/>
    <dgm:cxn modelId="{E72D85F9-5537-4D9D-B608-98D52F6E390A}" type="presParOf" srcId="{9151E3E4-B6D4-4159-BEBA-CD3921577795}" destId="{22C065A4-5ED7-4E2F-9987-321D2D2057C6}" srcOrd="1" destOrd="0" presId="urn:microsoft.com/office/officeart/2005/8/layout/hProcess11"/>
    <dgm:cxn modelId="{D5D6C304-1025-465A-B192-98B0C3BACE26}" type="presParOf" srcId="{9151E3E4-B6D4-4159-BEBA-CD3921577795}" destId="{EDC675DE-ADBE-49D2-AD15-74039FE1D610}" srcOrd="2" destOrd="0" presId="urn:microsoft.com/office/officeart/2005/8/layout/hProcess11"/>
    <dgm:cxn modelId="{33EF97BA-A0C7-4CA7-8280-F5B0C6A0E243}" type="presParOf" srcId="{BB708CC5-A861-44D5-BF0F-4BBDA9B4FD2C}" destId="{B247C420-ED65-4241-9465-023544B46F39}" srcOrd="3" destOrd="0" presId="urn:microsoft.com/office/officeart/2005/8/layout/hProcess11"/>
    <dgm:cxn modelId="{BB5AE987-40FC-4EE0-A458-8A3264D62439}" type="presParOf" srcId="{BB708CC5-A861-44D5-BF0F-4BBDA9B4FD2C}" destId="{0D8564F3-BEDC-4768-9896-F8341187EE49}" srcOrd="4" destOrd="0" presId="urn:microsoft.com/office/officeart/2005/8/layout/hProcess11"/>
    <dgm:cxn modelId="{9932591F-E70D-40BE-9A14-E943355B4C7E}" type="presParOf" srcId="{0D8564F3-BEDC-4768-9896-F8341187EE49}" destId="{F01B2611-962D-494D-B641-125194CBB976}" srcOrd="0" destOrd="0" presId="urn:microsoft.com/office/officeart/2005/8/layout/hProcess11"/>
    <dgm:cxn modelId="{146CFB50-4F42-4341-95FF-6BB96F9514BC}" type="presParOf" srcId="{0D8564F3-BEDC-4768-9896-F8341187EE49}" destId="{0AEFFB8C-9E18-45ED-B028-E38E86C6333D}" srcOrd="1" destOrd="0" presId="urn:microsoft.com/office/officeart/2005/8/layout/hProcess11"/>
    <dgm:cxn modelId="{05D2E0FC-41C5-4594-899D-2804EF8F0746}" type="presParOf" srcId="{0D8564F3-BEDC-4768-9896-F8341187EE49}" destId="{25E7A7D5-39D0-4BC0-B978-F006E447CF91}" srcOrd="2" destOrd="0" presId="urn:microsoft.com/office/officeart/2005/8/layout/hProcess11"/>
    <dgm:cxn modelId="{2AF9AA94-D4BD-497E-8255-015AE3B71CDB}" type="presParOf" srcId="{BB708CC5-A861-44D5-BF0F-4BBDA9B4FD2C}" destId="{F0CA4350-237C-428E-9543-E8D734E2D090}" srcOrd="5" destOrd="0" presId="urn:microsoft.com/office/officeart/2005/8/layout/hProcess11"/>
    <dgm:cxn modelId="{D12F1199-7F3C-496B-9727-BF102DBF4794}" type="presParOf" srcId="{BB708CC5-A861-44D5-BF0F-4BBDA9B4FD2C}" destId="{D388CF30-7D97-4476-9A5F-B68ACBEF164E}" srcOrd="6" destOrd="0" presId="urn:microsoft.com/office/officeart/2005/8/layout/hProcess11"/>
    <dgm:cxn modelId="{B9624E9F-2FEA-469F-A3A0-3D1B9A2DA453}" type="presParOf" srcId="{D388CF30-7D97-4476-9A5F-B68ACBEF164E}" destId="{A7D291BC-18DD-4510-B316-5084D2F4614B}" srcOrd="0" destOrd="0" presId="urn:microsoft.com/office/officeart/2005/8/layout/hProcess11"/>
    <dgm:cxn modelId="{11CF6893-D06B-49B9-B9D6-4227026D7155}" type="presParOf" srcId="{D388CF30-7D97-4476-9A5F-B68ACBEF164E}" destId="{03B37725-8753-48B4-AFE0-60CC04597289}" srcOrd="1" destOrd="0" presId="urn:microsoft.com/office/officeart/2005/8/layout/hProcess11"/>
    <dgm:cxn modelId="{BC004CA2-468B-4920-BDDF-BA5C72A190C3}" type="presParOf" srcId="{D388CF30-7D97-4476-9A5F-B68ACBEF164E}" destId="{1967D6CF-7596-42DF-A0D1-CD15C516B1BF}" srcOrd="2" destOrd="0" presId="urn:microsoft.com/office/officeart/2005/8/layout/hProcess11"/>
    <dgm:cxn modelId="{43C9006D-6974-4825-8F3B-B5828DF47D69}" type="presParOf" srcId="{BB708CC5-A861-44D5-BF0F-4BBDA9B4FD2C}" destId="{6CE4F1DD-370F-414A-B51B-732457AEAAFD}" srcOrd="7" destOrd="0" presId="urn:microsoft.com/office/officeart/2005/8/layout/hProcess11"/>
    <dgm:cxn modelId="{580EC327-9A83-46A6-BAC3-284FA7C935E8}" type="presParOf" srcId="{BB708CC5-A861-44D5-BF0F-4BBDA9B4FD2C}" destId="{E0103EC2-75E3-4005-9FF7-12B4637181CF}" srcOrd="8" destOrd="0" presId="urn:microsoft.com/office/officeart/2005/8/layout/hProcess11"/>
    <dgm:cxn modelId="{60563572-6450-400D-A876-20493C03109E}" type="presParOf" srcId="{E0103EC2-75E3-4005-9FF7-12B4637181CF}" destId="{CBC0B4D7-E28F-417A-AEB3-2055E700B64A}" srcOrd="0" destOrd="0" presId="urn:microsoft.com/office/officeart/2005/8/layout/hProcess11"/>
    <dgm:cxn modelId="{D903F8DB-5CD2-4CCD-8B31-471D174C8E58}" type="presParOf" srcId="{E0103EC2-75E3-4005-9FF7-12B4637181CF}" destId="{EEBA8D5E-91C1-4664-9D21-E4F1BB8CB221}" srcOrd="1" destOrd="0" presId="urn:microsoft.com/office/officeart/2005/8/layout/hProcess11"/>
    <dgm:cxn modelId="{0DBEFEF2-CB16-4750-AE80-229CC375D645}" type="presParOf" srcId="{E0103EC2-75E3-4005-9FF7-12B4637181CF}" destId="{459442CE-7E20-4D5B-880C-31AFF97B15B5}" srcOrd="2" destOrd="0" presId="urn:microsoft.com/office/officeart/2005/8/layout/hProcess11"/>
    <dgm:cxn modelId="{BC571189-DB6E-4EC8-A1C3-C2F377F6BEB4}" type="presParOf" srcId="{BB708CC5-A861-44D5-BF0F-4BBDA9B4FD2C}" destId="{BA4C8FEC-5778-4D8B-8B38-3657E70F57EE}" srcOrd="9" destOrd="0" presId="urn:microsoft.com/office/officeart/2005/8/layout/hProcess11"/>
    <dgm:cxn modelId="{6A947BB0-9C22-409E-88E6-536D86B7B7C5}" type="presParOf" srcId="{BB708CC5-A861-44D5-BF0F-4BBDA9B4FD2C}" destId="{6BD491A8-AF96-498D-B5CC-52437FC87FA2}" srcOrd="10" destOrd="0" presId="urn:microsoft.com/office/officeart/2005/8/layout/hProcess11"/>
    <dgm:cxn modelId="{919905B2-D226-46D2-8585-046B922C7579}" type="presParOf" srcId="{6BD491A8-AF96-498D-B5CC-52437FC87FA2}" destId="{93FFDB48-6217-45A9-99D4-3D858B8B4218}" srcOrd="0" destOrd="0" presId="urn:microsoft.com/office/officeart/2005/8/layout/hProcess11"/>
    <dgm:cxn modelId="{CC7763C7-5C35-4795-B5B2-9ED9C8EC8992}" type="presParOf" srcId="{6BD491A8-AF96-498D-B5CC-52437FC87FA2}" destId="{BEE0960C-2C9A-4DBD-8AA2-A1956A9CD091}" srcOrd="1" destOrd="0" presId="urn:microsoft.com/office/officeart/2005/8/layout/hProcess11"/>
    <dgm:cxn modelId="{35183873-C146-483B-BFB4-4CD5F1B8B1D0}" type="presParOf" srcId="{6BD491A8-AF96-498D-B5CC-52437FC87FA2}" destId="{28E966CB-1FAB-48A6-8B48-BD8FC8AE6D39}" srcOrd="2" destOrd="0" presId="urn:microsoft.com/office/officeart/2005/8/layout/hProcess11"/>
    <dgm:cxn modelId="{B2A93E6C-F3C3-4AC0-A153-B7753153E216}" type="presParOf" srcId="{BB708CC5-A861-44D5-BF0F-4BBDA9B4FD2C}" destId="{E3D59871-79A9-40B3-A261-EFD1ADB08514}" srcOrd="11" destOrd="0" presId="urn:microsoft.com/office/officeart/2005/8/layout/hProcess11"/>
    <dgm:cxn modelId="{B5C1D7AC-07FC-4B95-A37E-65940CDBFB07}" type="presParOf" srcId="{BB708CC5-A861-44D5-BF0F-4BBDA9B4FD2C}" destId="{752CA89B-E118-4D1F-8B70-53A442830E08}" srcOrd="12" destOrd="0" presId="urn:microsoft.com/office/officeart/2005/8/layout/hProcess11"/>
    <dgm:cxn modelId="{81873F4A-1B95-4D8E-91F9-F0BD93358846}" type="presParOf" srcId="{752CA89B-E118-4D1F-8B70-53A442830E08}" destId="{46177F80-90F2-4AAD-843F-99CA399AA503}" srcOrd="0" destOrd="0" presId="urn:microsoft.com/office/officeart/2005/8/layout/hProcess11"/>
    <dgm:cxn modelId="{6AE988EC-C33A-4D24-86E2-CB3BD2551860}" type="presParOf" srcId="{752CA89B-E118-4D1F-8B70-53A442830E08}" destId="{F53642AA-EF04-4C31-914E-493B52BBF27D}" srcOrd="1" destOrd="0" presId="urn:microsoft.com/office/officeart/2005/8/layout/hProcess11"/>
    <dgm:cxn modelId="{4E3986B5-39F0-46CF-8A1F-17370EA26135}" type="presParOf" srcId="{752CA89B-E118-4D1F-8B70-53A442830E08}" destId="{96A23AF0-F83D-47F5-BA2D-780B7671D8E8}" srcOrd="2" destOrd="0" presId="urn:microsoft.com/office/officeart/2005/8/layout/hProcess11"/>
    <dgm:cxn modelId="{FB508CA8-E91A-451E-B548-899C30272033}" type="presParOf" srcId="{BB708CC5-A861-44D5-BF0F-4BBDA9B4FD2C}" destId="{0E69918F-6073-4B18-8320-55561DB4CDC7}" srcOrd="13" destOrd="0" presId="urn:microsoft.com/office/officeart/2005/8/layout/hProcess11"/>
    <dgm:cxn modelId="{22A75EA0-D879-471A-BF23-D5FE08D149C6}" type="presParOf" srcId="{BB708CC5-A861-44D5-BF0F-4BBDA9B4FD2C}" destId="{0DE55E83-C9EC-4FA7-A1C4-6398D27EC76D}" srcOrd="14" destOrd="0" presId="urn:microsoft.com/office/officeart/2005/8/layout/hProcess11"/>
    <dgm:cxn modelId="{947E3D95-F903-4BD6-B82E-ECC16C16DF60}" type="presParOf" srcId="{0DE55E83-C9EC-4FA7-A1C4-6398D27EC76D}" destId="{7F457F52-30ED-4DDE-9660-7955191B3F89}" srcOrd="0" destOrd="0" presId="urn:microsoft.com/office/officeart/2005/8/layout/hProcess11"/>
    <dgm:cxn modelId="{BCF5F185-89F1-4BCC-80C3-C12291AEE6D4}" type="presParOf" srcId="{0DE55E83-C9EC-4FA7-A1C4-6398D27EC76D}" destId="{9C08B4B6-96C8-4717-88A4-05178C84E25A}" srcOrd="1" destOrd="0" presId="urn:microsoft.com/office/officeart/2005/8/layout/hProcess11"/>
    <dgm:cxn modelId="{79AAB20A-45AA-4D38-A236-1BB310AF0A6F}" type="presParOf" srcId="{0DE55E83-C9EC-4FA7-A1C4-6398D27EC76D}" destId="{2FCA15CF-BF08-4485-ADA9-A80E3BD1F2E2}" srcOrd="2" destOrd="0" presId="urn:microsoft.com/office/officeart/2005/8/layout/hProcess11"/>
    <dgm:cxn modelId="{7D8E2FC8-2A58-468F-A9CD-726FE9CCFC6C}" type="presParOf" srcId="{BB708CC5-A861-44D5-BF0F-4BBDA9B4FD2C}" destId="{6251608D-470A-4BD1-AE01-99EA687B7829}" srcOrd="15" destOrd="0" presId="urn:microsoft.com/office/officeart/2005/8/layout/hProcess11"/>
    <dgm:cxn modelId="{430DD3C0-F563-473E-92F5-8BD5082BA723}" type="presParOf" srcId="{BB708CC5-A861-44D5-BF0F-4BBDA9B4FD2C}" destId="{ECD8B72F-72A7-4881-BBD9-98EB3AA8D96F}" srcOrd="16" destOrd="0" presId="urn:microsoft.com/office/officeart/2005/8/layout/hProcess11"/>
    <dgm:cxn modelId="{CA37BABB-655E-457B-8819-8829086480C8}" type="presParOf" srcId="{ECD8B72F-72A7-4881-BBD9-98EB3AA8D96F}" destId="{94FBE795-8B58-462D-9588-DCFD6730CE80}" srcOrd="0" destOrd="0" presId="urn:microsoft.com/office/officeart/2005/8/layout/hProcess11"/>
    <dgm:cxn modelId="{81EA61CF-2CED-45F4-9A3F-24F7BE7573C4}" type="presParOf" srcId="{ECD8B72F-72A7-4881-BBD9-98EB3AA8D96F}" destId="{3FEF88F1-CE6B-48C1-84D5-FF972F4C921C}" srcOrd="1" destOrd="0" presId="urn:microsoft.com/office/officeart/2005/8/layout/hProcess11"/>
    <dgm:cxn modelId="{71185463-24CA-4F9A-9605-A9BBAD1718C0}" type="presParOf" srcId="{ECD8B72F-72A7-4881-BBD9-98EB3AA8D96F}" destId="{EDD5423F-6806-4634-853D-5898008FB221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85F3D08-164A-4F98-A2C6-9E1D44A5461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9FEB2-9331-41C6-90CA-4797E7A6432D}">
      <dgm:prSet/>
      <dgm:spPr/>
      <dgm:t>
        <a:bodyPr/>
        <a:lstStyle/>
        <a:p>
          <a:r>
            <a:rPr lang="en-US"/>
            <a:t>With more amount of flights, the success rate increases for each site</a:t>
          </a:r>
        </a:p>
      </dgm:t>
    </dgm:pt>
    <dgm:pt modelId="{22741AA8-BC9B-482B-9E0E-0229DC15E671}" type="parTrans" cxnId="{D0A3C7B5-99D7-4A1B-B8BF-169D553185B2}">
      <dgm:prSet/>
      <dgm:spPr/>
      <dgm:t>
        <a:bodyPr/>
        <a:lstStyle/>
        <a:p>
          <a:endParaRPr lang="en-US"/>
        </a:p>
      </dgm:t>
    </dgm:pt>
    <dgm:pt modelId="{177C54FB-4569-4707-840B-2B7B29869FA1}" type="sibTrans" cxnId="{D0A3C7B5-99D7-4A1B-B8BF-169D553185B2}">
      <dgm:prSet/>
      <dgm:spPr/>
      <dgm:t>
        <a:bodyPr/>
        <a:lstStyle/>
        <a:p>
          <a:endParaRPr lang="en-US"/>
        </a:p>
      </dgm:t>
    </dgm:pt>
    <dgm:pt modelId="{76E0E9DE-97DD-43B3-8F3F-D09A43442BEC}" type="pres">
      <dgm:prSet presAssocID="{885F3D08-164A-4F98-A2C6-9E1D44A5461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CD88EB4-63C9-47EE-BF0F-ED470D47F94F}" type="pres">
      <dgm:prSet presAssocID="{DA09FEB2-9331-41C6-90CA-4797E7A6432D}" presName="circle1" presStyleLbl="node1" presStyleIdx="0" presStyleCnt="1"/>
      <dgm:spPr/>
    </dgm:pt>
    <dgm:pt modelId="{96D98C08-074C-42E8-94BC-5420509AAD7A}" type="pres">
      <dgm:prSet presAssocID="{DA09FEB2-9331-41C6-90CA-4797E7A6432D}" presName="space" presStyleCnt="0"/>
      <dgm:spPr/>
    </dgm:pt>
    <dgm:pt modelId="{C7E23644-C1CB-4CD8-82C8-9305F65B71D1}" type="pres">
      <dgm:prSet presAssocID="{DA09FEB2-9331-41C6-90CA-4797E7A6432D}" presName="rect1" presStyleLbl="alignAcc1" presStyleIdx="0" presStyleCnt="1"/>
      <dgm:spPr/>
    </dgm:pt>
    <dgm:pt modelId="{3A07BDC6-BD4E-4311-9A60-82AAA7D61212}" type="pres">
      <dgm:prSet presAssocID="{DA09FEB2-9331-41C6-90CA-4797E7A6432D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1019246E-062A-474D-A988-130A65CF5F11}" type="presOf" srcId="{DA09FEB2-9331-41C6-90CA-4797E7A6432D}" destId="{3A07BDC6-BD4E-4311-9A60-82AAA7D61212}" srcOrd="1" destOrd="0" presId="urn:microsoft.com/office/officeart/2005/8/layout/target3"/>
    <dgm:cxn modelId="{B05EDB50-278E-43EF-A2CA-C410A5F5F420}" type="presOf" srcId="{885F3D08-164A-4F98-A2C6-9E1D44A54611}" destId="{76E0E9DE-97DD-43B3-8F3F-D09A43442BEC}" srcOrd="0" destOrd="0" presId="urn:microsoft.com/office/officeart/2005/8/layout/target3"/>
    <dgm:cxn modelId="{D0A3C7B5-99D7-4A1B-B8BF-169D553185B2}" srcId="{885F3D08-164A-4F98-A2C6-9E1D44A54611}" destId="{DA09FEB2-9331-41C6-90CA-4797E7A6432D}" srcOrd="0" destOrd="0" parTransId="{22741AA8-BC9B-482B-9E0E-0229DC15E671}" sibTransId="{177C54FB-4569-4707-840B-2B7B29869FA1}"/>
    <dgm:cxn modelId="{F3703DC9-FA22-49F4-A182-37BCA85C095A}" type="presOf" srcId="{DA09FEB2-9331-41C6-90CA-4797E7A6432D}" destId="{C7E23644-C1CB-4CD8-82C8-9305F65B71D1}" srcOrd="0" destOrd="0" presId="urn:microsoft.com/office/officeart/2005/8/layout/target3"/>
    <dgm:cxn modelId="{122BA446-3F3A-4254-B5E1-303CC224B555}" type="presParOf" srcId="{76E0E9DE-97DD-43B3-8F3F-D09A43442BEC}" destId="{3CD88EB4-63C9-47EE-BF0F-ED470D47F94F}" srcOrd="0" destOrd="0" presId="urn:microsoft.com/office/officeart/2005/8/layout/target3"/>
    <dgm:cxn modelId="{F4F978AD-4CE9-43C1-ABED-FA54CC8EAE16}" type="presParOf" srcId="{76E0E9DE-97DD-43B3-8F3F-D09A43442BEC}" destId="{96D98C08-074C-42E8-94BC-5420509AAD7A}" srcOrd="1" destOrd="0" presId="urn:microsoft.com/office/officeart/2005/8/layout/target3"/>
    <dgm:cxn modelId="{6DB8B04C-2D1F-44C2-87B7-6F9C75E3005B}" type="presParOf" srcId="{76E0E9DE-97DD-43B3-8F3F-D09A43442BEC}" destId="{C7E23644-C1CB-4CD8-82C8-9305F65B71D1}" srcOrd="2" destOrd="0" presId="urn:microsoft.com/office/officeart/2005/8/layout/target3"/>
    <dgm:cxn modelId="{1DB23C05-A8B2-428C-AD11-FC7FF6099FCD}" type="presParOf" srcId="{76E0E9DE-97DD-43B3-8F3F-D09A43442BEC}" destId="{3A07BDC6-BD4E-4311-9A60-82AAA7D61212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85F3D08-164A-4F98-A2C6-9E1D44A54611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09FEB2-9331-41C6-90CA-4797E7A6432D}">
      <dgm:prSet/>
      <dgm:spPr/>
      <dgm:t>
        <a:bodyPr/>
        <a:lstStyle/>
        <a:p>
          <a:r>
            <a:rPr lang="en-US"/>
            <a:t>For the VAFB-SLC-4E launch site, there are no rockets launched for heavy payload mass (greater than 10000)</a:t>
          </a:r>
        </a:p>
      </dgm:t>
    </dgm:pt>
    <dgm:pt modelId="{22741AA8-BC9B-482B-9E0E-0229DC15E671}" type="parTrans" cxnId="{D0A3C7B5-99D7-4A1B-B8BF-169D553185B2}">
      <dgm:prSet/>
      <dgm:spPr/>
      <dgm:t>
        <a:bodyPr/>
        <a:lstStyle/>
        <a:p>
          <a:endParaRPr lang="en-US"/>
        </a:p>
      </dgm:t>
    </dgm:pt>
    <dgm:pt modelId="{177C54FB-4569-4707-840B-2B7B29869FA1}" type="sibTrans" cxnId="{D0A3C7B5-99D7-4A1B-B8BF-169D553185B2}">
      <dgm:prSet/>
      <dgm:spPr/>
      <dgm:t>
        <a:bodyPr/>
        <a:lstStyle/>
        <a:p>
          <a:endParaRPr lang="en-US"/>
        </a:p>
      </dgm:t>
    </dgm:pt>
    <dgm:pt modelId="{FA44F446-14F5-4D53-8AF6-CBEC6008D55B}">
      <dgm:prSet/>
      <dgm:spPr/>
      <dgm:t>
        <a:bodyPr/>
        <a:lstStyle/>
        <a:p>
          <a:r>
            <a:rPr lang="en-US"/>
            <a:t>For CCAFS-SLC-40, the greater the payload mass, the higher the success rate</a:t>
          </a:r>
        </a:p>
      </dgm:t>
    </dgm:pt>
    <dgm:pt modelId="{90EF558B-0BCF-44E3-91B5-D9931DA94F55}" type="parTrans" cxnId="{35F27237-0D0B-4922-B749-2AE708F27969}">
      <dgm:prSet/>
      <dgm:spPr/>
      <dgm:t>
        <a:bodyPr/>
        <a:lstStyle/>
        <a:p>
          <a:endParaRPr lang="en-US"/>
        </a:p>
      </dgm:t>
    </dgm:pt>
    <dgm:pt modelId="{F00E5DDE-7363-4515-9FB4-EC431CAA4F01}" type="sibTrans" cxnId="{35F27237-0D0B-4922-B749-2AE708F27969}">
      <dgm:prSet/>
      <dgm:spPr/>
      <dgm:t>
        <a:bodyPr/>
        <a:lstStyle/>
        <a:p>
          <a:endParaRPr lang="en-US"/>
        </a:p>
      </dgm:t>
    </dgm:pt>
    <dgm:pt modelId="{76E0E9DE-97DD-43B3-8F3F-D09A43442BEC}" type="pres">
      <dgm:prSet presAssocID="{885F3D08-164A-4F98-A2C6-9E1D44A5461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CD88EB4-63C9-47EE-BF0F-ED470D47F94F}" type="pres">
      <dgm:prSet presAssocID="{DA09FEB2-9331-41C6-90CA-4797E7A6432D}" presName="circle1" presStyleLbl="node1" presStyleIdx="0" presStyleCnt="2"/>
      <dgm:spPr/>
    </dgm:pt>
    <dgm:pt modelId="{96D98C08-074C-42E8-94BC-5420509AAD7A}" type="pres">
      <dgm:prSet presAssocID="{DA09FEB2-9331-41C6-90CA-4797E7A6432D}" presName="space" presStyleCnt="0"/>
      <dgm:spPr/>
    </dgm:pt>
    <dgm:pt modelId="{C7E23644-C1CB-4CD8-82C8-9305F65B71D1}" type="pres">
      <dgm:prSet presAssocID="{DA09FEB2-9331-41C6-90CA-4797E7A6432D}" presName="rect1" presStyleLbl="alignAcc1" presStyleIdx="0" presStyleCnt="2"/>
      <dgm:spPr/>
    </dgm:pt>
    <dgm:pt modelId="{0A68716D-9FBA-446A-826A-CAA7E52BA571}" type="pres">
      <dgm:prSet presAssocID="{FA44F446-14F5-4D53-8AF6-CBEC6008D55B}" presName="vertSpace2" presStyleLbl="node1" presStyleIdx="0" presStyleCnt="2"/>
      <dgm:spPr/>
    </dgm:pt>
    <dgm:pt modelId="{754FC699-A009-4AA7-A5A4-C3B08E562EFD}" type="pres">
      <dgm:prSet presAssocID="{FA44F446-14F5-4D53-8AF6-CBEC6008D55B}" presName="circle2" presStyleLbl="node1" presStyleIdx="1" presStyleCnt="2"/>
      <dgm:spPr/>
    </dgm:pt>
    <dgm:pt modelId="{E7D2BFAC-4B0C-4246-8CA5-535117410AD0}" type="pres">
      <dgm:prSet presAssocID="{FA44F446-14F5-4D53-8AF6-CBEC6008D55B}" presName="rect2" presStyleLbl="alignAcc1" presStyleIdx="1" presStyleCnt="2"/>
      <dgm:spPr/>
    </dgm:pt>
    <dgm:pt modelId="{3A07BDC6-BD4E-4311-9A60-82AAA7D61212}" type="pres">
      <dgm:prSet presAssocID="{DA09FEB2-9331-41C6-90CA-4797E7A6432D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A7DDBB02-D99A-48AD-9691-91CB6D128985}" type="pres">
      <dgm:prSet presAssocID="{FA44F446-14F5-4D53-8AF6-CBEC6008D55B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35F27237-0D0B-4922-B749-2AE708F27969}" srcId="{885F3D08-164A-4F98-A2C6-9E1D44A54611}" destId="{FA44F446-14F5-4D53-8AF6-CBEC6008D55B}" srcOrd="1" destOrd="0" parTransId="{90EF558B-0BCF-44E3-91B5-D9931DA94F55}" sibTransId="{F00E5DDE-7363-4515-9FB4-EC431CAA4F01}"/>
    <dgm:cxn modelId="{1019246E-062A-474D-A988-130A65CF5F11}" type="presOf" srcId="{DA09FEB2-9331-41C6-90CA-4797E7A6432D}" destId="{3A07BDC6-BD4E-4311-9A60-82AAA7D61212}" srcOrd="1" destOrd="0" presId="urn:microsoft.com/office/officeart/2005/8/layout/target3"/>
    <dgm:cxn modelId="{B05EDB50-278E-43EF-A2CA-C410A5F5F420}" type="presOf" srcId="{885F3D08-164A-4F98-A2C6-9E1D44A54611}" destId="{76E0E9DE-97DD-43B3-8F3F-D09A43442BEC}" srcOrd="0" destOrd="0" presId="urn:microsoft.com/office/officeart/2005/8/layout/target3"/>
    <dgm:cxn modelId="{1FB33B95-9F5D-4684-B7BC-B8D6C28395A5}" type="presOf" srcId="{FA44F446-14F5-4D53-8AF6-CBEC6008D55B}" destId="{E7D2BFAC-4B0C-4246-8CA5-535117410AD0}" srcOrd="0" destOrd="0" presId="urn:microsoft.com/office/officeart/2005/8/layout/target3"/>
    <dgm:cxn modelId="{BF2806B2-4A57-445D-8CFA-69ED66B71772}" type="presOf" srcId="{FA44F446-14F5-4D53-8AF6-CBEC6008D55B}" destId="{A7DDBB02-D99A-48AD-9691-91CB6D128985}" srcOrd="1" destOrd="0" presId="urn:microsoft.com/office/officeart/2005/8/layout/target3"/>
    <dgm:cxn modelId="{D0A3C7B5-99D7-4A1B-B8BF-169D553185B2}" srcId="{885F3D08-164A-4F98-A2C6-9E1D44A54611}" destId="{DA09FEB2-9331-41C6-90CA-4797E7A6432D}" srcOrd="0" destOrd="0" parTransId="{22741AA8-BC9B-482B-9E0E-0229DC15E671}" sibTransId="{177C54FB-4569-4707-840B-2B7B29869FA1}"/>
    <dgm:cxn modelId="{F3703DC9-FA22-49F4-A182-37BCA85C095A}" type="presOf" srcId="{DA09FEB2-9331-41C6-90CA-4797E7A6432D}" destId="{C7E23644-C1CB-4CD8-82C8-9305F65B71D1}" srcOrd="0" destOrd="0" presId="urn:microsoft.com/office/officeart/2005/8/layout/target3"/>
    <dgm:cxn modelId="{122BA446-3F3A-4254-B5E1-303CC224B555}" type="presParOf" srcId="{76E0E9DE-97DD-43B3-8F3F-D09A43442BEC}" destId="{3CD88EB4-63C9-47EE-BF0F-ED470D47F94F}" srcOrd="0" destOrd="0" presId="urn:microsoft.com/office/officeart/2005/8/layout/target3"/>
    <dgm:cxn modelId="{F4F978AD-4CE9-43C1-ABED-FA54CC8EAE16}" type="presParOf" srcId="{76E0E9DE-97DD-43B3-8F3F-D09A43442BEC}" destId="{96D98C08-074C-42E8-94BC-5420509AAD7A}" srcOrd="1" destOrd="0" presId="urn:microsoft.com/office/officeart/2005/8/layout/target3"/>
    <dgm:cxn modelId="{6DB8B04C-2D1F-44C2-87B7-6F9C75E3005B}" type="presParOf" srcId="{76E0E9DE-97DD-43B3-8F3F-D09A43442BEC}" destId="{C7E23644-C1CB-4CD8-82C8-9305F65B71D1}" srcOrd="2" destOrd="0" presId="urn:microsoft.com/office/officeart/2005/8/layout/target3"/>
    <dgm:cxn modelId="{9EE50650-9E35-43D6-B9E5-C396D328D1D2}" type="presParOf" srcId="{76E0E9DE-97DD-43B3-8F3F-D09A43442BEC}" destId="{0A68716D-9FBA-446A-826A-CAA7E52BA571}" srcOrd="3" destOrd="0" presId="urn:microsoft.com/office/officeart/2005/8/layout/target3"/>
    <dgm:cxn modelId="{DEF42BD3-3CFE-477B-983A-5B50A05D3621}" type="presParOf" srcId="{76E0E9DE-97DD-43B3-8F3F-D09A43442BEC}" destId="{754FC699-A009-4AA7-A5A4-C3B08E562EFD}" srcOrd="4" destOrd="0" presId="urn:microsoft.com/office/officeart/2005/8/layout/target3"/>
    <dgm:cxn modelId="{22B9B6FF-F272-41A1-A273-934CEA25D3B2}" type="presParOf" srcId="{76E0E9DE-97DD-43B3-8F3F-D09A43442BEC}" destId="{E7D2BFAC-4B0C-4246-8CA5-535117410AD0}" srcOrd="5" destOrd="0" presId="urn:microsoft.com/office/officeart/2005/8/layout/target3"/>
    <dgm:cxn modelId="{1DB23C05-A8B2-428C-AD11-FC7FF6099FCD}" type="presParOf" srcId="{76E0E9DE-97DD-43B3-8F3F-D09A43442BEC}" destId="{3A07BDC6-BD4E-4311-9A60-82AAA7D61212}" srcOrd="6" destOrd="0" presId="urn:microsoft.com/office/officeart/2005/8/layout/target3"/>
    <dgm:cxn modelId="{20FACF14-506E-4008-9EBC-68BB85E77959}" type="presParOf" srcId="{76E0E9DE-97DD-43B3-8F3F-D09A43442BEC}" destId="{A7DDBB02-D99A-48AD-9691-91CB6D128985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4A473-59B8-475C-B9D1-0C8A151035F8}">
      <dsp:nvSpPr>
        <dsp:cNvPr id="0" name=""/>
        <dsp:cNvSpPr/>
      </dsp:nvSpPr>
      <dsp:spPr>
        <a:xfrm>
          <a:off x="0" y="1265"/>
          <a:ext cx="10648552" cy="9897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Request data from SpaceX API</a:t>
          </a:r>
        </a:p>
      </dsp:txBody>
      <dsp:txXfrm>
        <a:off x="48316" y="49581"/>
        <a:ext cx="10551920" cy="893126"/>
      </dsp:txXfrm>
    </dsp:sp>
    <dsp:sp modelId="{40B02141-91AE-4A70-9256-87F84382F66E}">
      <dsp:nvSpPr>
        <dsp:cNvPr id="0" name=""/>
        <dsp:cNvSpPr/>
      </dsp:nvSpPr>
      <dsp:spPr>
        <a:xfrm>
          <a:off x="0" y="1004017"/>
          <a:ext cx="10648552" cy="9897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Decode the response into a Pandas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dataframe</a:t>
          </a:r>
          <a:endParaRPr lang="en-US" sz="2400" kern="1200"/>
        </a:p>
      </dsp:txBody>
      <dsp:txXfrm>
        <a:off x="48316" y="1052333"/>
        <a:ext cx="10551920" cy="893126"/>
      </dsp:txXfrm>
    </dsp:sp>
    <dsp:sp modelId="{A3CB4816-C922-4408-9AA5-CB2039230BB9}">
      <dsp:nvSpPr>
        <dsp:cNvPr id="0" name=""/>
        <dsp:cNvSpPr/>
      </dsp:nvSpPr>
      <dsp:spPr>
        <a:xfrm>
          <a:off x="0" y="2006769"/>
          <a:ext cx="10648552" cy="9897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Filter the dataframe</a:t>
          </a:r>
        </a:p>
      </dsp:txBody>
      <dsp:txXfrm>
        <a:off x="48316" y="2055085"/>
        <a:ext cx="10551920" cy="893126"/>
      </dsp:txXfrm>
    </dsp:sp>
    <dsp:sp modelId="{C0A20E87-646E-4F0B-9C45-B774E233B030}">
      <dsp:nvSpPr>
        <dsp:cNvPr id="0" name=""/>
        <dsp:cNvSpPr/>
      </dsp:nvSpPr>
      <dsp:spPr>
        <a:xfrm>
          <a:off x="0" y="3009521"/>
          <a:ext cx="10648552" cy="9897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Deal with missing values</a:t>
          </a:r>
        </a:p>
      </dsp:txBody>
      <dsp:txXfrm>
        <a:off x="48316" y="3057837"/>
        <a:ext cx="10551920" cy="893126"/>
      </dsp:txXfrm>
    </dsp:sp>
    <dsp:sp modelId="{68483578-1349-4B1F-BB7A-D2976994636F}">
      <dsp:nvSpPr>
        <dsp:cNvPr id="0" name=""/>
        <dsp:cNvSpPr/>
      </dsp:nvSpPr>
      <dsp:spPr>
        <a:xfrm>
          <a:off x="0" y="4012273"/>
          <a:ext cx="10648552" cy="9897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Export to CSV</a:t>
          </a:r>
        </a:p>
      </dsp:txBody>
      <dsp:txXfrm>
        <a:off x="48316" y="4060589"/>
        <a:ext cx="10551920" cy="89312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88EB4-63C9-47EE-BF0F-ED470D47F94F}">
      <dsp:nvSpPr>
        <dsp:cNvPr id="0" name=""/>
        <dsp:cNvSpPr/>
      </dsp:nvSpPr>
      <dsp:spPr>
        <a:xfrm>
          <a:off x="0" y="0"/>
          <a:ext cx="369332" cy="36933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23644-C1CB-4CD8-82C8-9305F65B71D1}">
      <dsp:nvSpPr>
        <dsp:cNvPr id="0" name=""/>
        <dsp:cNvSpPr/>
      </dsp:nvSpPr>
      <dsp:spPr>
        <a:xfrm>
          <a:off x="184665" y="0"/>
          <a:ext cx="6844784" cy="3693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ES-L1, GEO, HEO and SSO orbits have the best success rates</a:t>
          </a:r>
        </a:p>
      </dsp:txBody>
      <dsp:txXfrm>
        <a:off x="184665" y="0"/>
        <a:ext cx="6844784" cy="36933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88EB4-63C9-47EE-BF0F-ED470D47F94F}">
      <dsp:nvSpPr>
        <dsp:cNvPr id="0" name=""/>
        <dsp:cNvSpPr/>
      </dsp:nvSpPr>
      <dsp:spPr>
        <a:xfrm>
          <a:off x="0" y="0"/>
          <a:ext cx="846267" cy="84626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23644-C1CB-4CD8-82C8-9305F65B71D1}">
      <dsp:nvSpPr>
        <dsp:cNvPr id="0" name=""/>
        <dsp:cNvSpPr/>
      </dsp:nvSpPr>
      <dsp:spPr>
        <a:xfrm>
          <a:off x="423133" y="0"/>
          <a:ext cx="6606316" cy="8462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the LEO orbit, the Success appears related to the number of flights</a:t>
          </a:r>
        </a:p>
      </dsp:txBody>
      <dsp:txXfrm>
        <a:off x="423133" y="0"/>
        <a:ext cx="6606316" cy="401976"/>
      </dsp:txXfrm>
    </dsp:sp>
    <dsp:sp modelId="{37D508D0-E536-42E4-8BC8-BA00F0330D3A}">
      <dsp:nvSpPr>
        <dsp:cNvPr id="0" name=""/>
        <dsp:cNvSpPr/>
      </dsp:nvSpPr>
      <dsp:spPr>
        <a:xfrm>
          <a:off x="222145" y="401976"/>
          <a:ext cx="401976" cy="40197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7879A-A340-49BE-962C-720436ABCC2F}">
      <dsp:nvSpPr>
        <dsp:cNvPr id="0" name=""/>
        <dsp:cNvSpPr/>
      </dsp:nvSpPr>
      <dsp:spPr>
        <a:xfrm>
          <a:off x="423133" y="401976"/>
          <a:ext cx="6606316" cy="4019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 GTO orbit, there seems to be no relationship between flight number</a:t>
          </a:r>
        </a:p>
      </dsp:txBody>
      <dsp:txXfrm>
        <a:off x="423133" y="401976"/>
        <a:ext cx="6606316" cy="40197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88EB4-63C9-47EE-BF0F-ED470D47F94F}">
      <dsp:nvSpPr>
        <dsp:cNvPr id="0" name=""/>
        <dsp:cNvSpPr/>
      </dsp:nvSpPr>
      <dsp:spPr>
        <a:xfrm>
          <a:off x="0" y="0"/>
          <a:ext cx="1105799" cy="110579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23644-C1CB-4CD8-82C8-9305F65B71D1}">
      <dsp:nvSpPr>
        <dsp:cNvPr id="0" name=""/>
        <dsp:cNvSpPr/>
      </dsp:nvSpPr>
      <dsp:spPr>
        <a:xfrm>
          <a:off x="552899" y="0"/>
          <a:ext cx="6705150" cy="1105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With heavy payloads, the successful landing or positive landing rate is more for Polar, LEO and ISS</a:t>
          </a:r>
        </a:p>
      </dsp:txBody>
      <dsp:txXfrm>
        <a:off x="552899" y="0"/>
        <a:ext cx="6705150" cy="525254"/>
      </dsp:txXfrm>
    </dsp:sp>
    <dsp:sp modelId="{37D508D0-E536-42E4-8BC8-BA00F0330D3A}">
      <dsp:nvSpPr>
        <dsp:cNvPr id="0" name=""/>
        <dsp:cNvSpPr/>
      </dsp:nvSpPr>
      <dsp:spPr>
        <a:xfrm>
          <a:off x="290272" y="525254"/>
          <a:ext cx="525254" cy="52525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17879A-A340-49BE-962C-720436ABCC2F}">
      <dsp:nvSpPr>
        <dsp:cNvPr id="0" name=""/>
        <dsp:cNvSpPr/>
      </dsp:nvSpPr>
      <dsp:spPr>
        <a:xfrm>
          <a:off x="552899" y="525254"/>
          <a:ext cx="6705150" cy="5252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For GTO, we cannot distinguish this well as both positive landing rate and negative landing</a:t>
          </a:r>
        </a:p>
      </dsp:txBody>
      <dsp:txXfrm>
        <a:off x="552899" y="525254"/>
        <a:ext cx="6705150" cy="52525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88EB4-63C9-47EE-BF0F-ED470D47F94F}">
      <dsp:nvSpPr>
        <dsp:cNvPr id="0" name=""/>
        <dsp:cNvSpPr/>
      </dsp:nvSpPr>
      <dsp:spPr>
        <a:xfrm>
          <a:off x="0" y="0"/>
          <a:ext cx="465266" cy="46526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23644-C1CB-4CD8-82C8-9305F65B71D1}">
      <dsp:nvSpPr>
        <dsp:cNvPr id="0" name=""/>
        <dsp:cNvSpPr/>
      </dsp:nvSpPr>
      <dsp:spPr>
        <a:xfrm>
          <a:off x="232633" y="0"/>
          <a:ext cx="5634766" cy="46526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success rate since 2013 kept increasing till 2020</a:t>
          </a:r>
        </a:p>
      </dsp:txBody>
      <dsp:txXfrm>
        <a:off x="232633" y="0"/>
        <a:ext cx="5634766" cy="4652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4A473-59B8-475C-B9D1-0C8A151035F8}">
      <dsp:nvSpPr>
        <dsp:cNvPr id="0" name=""/>
        <dsp:cNvSpPr/>
      </dsp:nvSpPr>
      <dsp:spPr>
        <a:xfrm>
          <a:off x="0" y="1538"/>
          <a:ext cx="10648552" cy="824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Request the Falcon9 Launch Wikipedia  page</a:t>
          </a:r>
        </a:p>
      </dsp:txBody>
      <dsp:txXfrm>
        <a:off x="40242" y="41780"/>
        <a:ext cx="10568068" cy="743886"/>
      </dsp:txXfrm>
    </dsp:sp>
    <dsp:sp modelId="{40B02141-91AE-4A70-9256-87F84382F66E}">
      <dsp:nvSpPr>
        <dsp:cNvPr id="0" name=""/>
        <dsp:cNvSpPr/>
      </dsp:nvSpPr>
      <dsp:spPr>
        <a:xfrm>
          <a:off x="0" y="836708"/>
          <a:ext cx="10648552" cy="824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Create a BeautifulSoup object </a:t>
          </a:r>
          <a:br>
            <a:rPr lang="en-US" sz="2400" kern="1200"/>
          </a:br>
          <a:r>
            <a:rPr lang="en-US" sz="2400" kern="1200"/>
            <a:t>from the HTML response</a:t>
          </a:r>
        </a:p>
      </dsp:txBody>
      <dsp:txXfrm>
        <a:off x="40242" y="876950"/>
        <a:ext cx="10568068" cy="743886"/>
      </dsp:txXfrm>
    </dsp:sp>
    <dsp:sp modelId="{A3CB4816-C922-4408-9AA5-CB2039230BB9}">
      <dsp:nvSpPr>
        <dsp:cNvPr id="0" name=""/>
        <dsp:cNvSpPr/>
      </dsp:nvSpPr>
      <dsp:spPr>
        <a:xfrm>
          <a:off x="0" y="1671878"/>
          <a:ext cx="10648552" cy="824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Find all tables</a:t>
          </a:r>
        </a:p>
      </dsp:txBody>
      <dsp:txXfrm>
        <a:off x="40242" y="1712120"/>
        <a:ext cx="10568068" cy="743886"/>
      </dsp:txXfrm>
    </dsp:sp>
    <dsp:sp modelId="{8FDD59BA-A683-4EF0-B365-0D7ACFB94FD9}">
      <dsp:nvSpPr>
        <dsp:cNvPr id="0" name=""/>
        <dsp:cNvSpPr/>
      </dsp:nvSpPr>
      <dsp:spPr>
        <a:xfrm>
          <a:off x="0" y="2507048"/>
          <a:ext cx="10648552" cy="824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Get column names</a:t>
          </a:r>
          <a:endParaRPr lang="en-US" sz="2400" kern="1200"/>
        </a:p>
      </dsp:txBody>
      <dsp:txXfrm>
        <a:off x="40242" y="2547290"/>
        <a:ext cx="10568068" cy="743886"/>
      </dsp:txXfrm>
    </dsp:sp>
    <dsp:sp modelId="{C0A20E87-646E-4F0B-9C45-B774E233B030}">
      <dsp:nvSpPr>
        <dsp:cNvPr id="0" name=""/>
        <dsp:cNvSpPr/>
      </dsp:nvSpPr>
      <dsp:spPr>
        <a:xfrm>
          <a:off x="0" y="3342219"/>
          <a:ext cx="10648552" cy="824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Create a data frame by parsing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the HTML tables</a:t>
          </a:r>
        </a:p>
      </dsp:txBody>
      <dsp:txXfrm>
        <a:off x="40242" y="3382461"/>
        <a:ext cx="10568068" cy="743886"/>
      </dsp:txXfrm>
    </dsp:sp>
    <dsp:sp modelId="{68483578-1349-4B1F-BB7A-D2976994636F}">
      <dsp:nvSpPr>
        <dsp:cNvPr id="0" name=""/>
        <dsp:cNvSpPr/>
      </dsp:nvSpPr>
      <dsp:spPr>
        <a:xfrm>
          <a:off x="0" y="4177389"/>
          <a:ext cx="10648552" cy="8243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Export to CSV</a:t>
          </a:r>
        </a:p>
      </dsp:txBody>
      <dsp:txXfrm>
        <a:off x="40242" y="4217631"/>
        <a:ext cx="10568068" cy="7438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5FAC8-1935-4B75-A36B-F51FA698AD82}">
      <dsp:nvSpPr>
        <dsp:cNvPr id="0" name=""/>
        <dsp:cNvSpPr/>
      </dsp:nvSpPr>
      <dsp:spPr>
        <a:xfrm>
          <a:off x="569724" y="0"/>
          <a:ext cx="6456873" cy="428998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501A9-F914-4F7E-B68B-16FF4745C7D5}">
      <dsp:nvSpPr>
        <dsp:cNvPr id="0" name=""/>
        <dsp:cNvSpPr/>
      </dsp:nvSpPr>
      <dsp:spPr>
        <a:xfrm>
          <a:off x="3801" y="1286995"/>
          <a:ext cx="1828606" cy="17159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Calculate the number of launches for each site.</a:t>
          </a:r>
        </a:p>
      </dsp:txBody>
      <dsp:txXfrm>
        <a:off x="87569" y="1370763"/>
        <a:ext cx="1661070" cy="1548458"/>
      </dsp:txXfrm>
    </dsp:sp>
    <dsp:sp modelId="{DF497834-4A47-4760-A5C5-BFBD4BC6030A}">
      <dsp:nvSpPr>
        <dsp:cNvPr id="0" name=""/>
        <dsp:cNvSpPr/>
      </dsp:nvSpPr>
      <dsp:spPr>
        <a:xfrm>
          <a:off x="1923839" y="1286995"/>
          <a:ext cx="1828606" cy="17159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Calculate the number and occurrence of each orbit</a:t>
          </a:r>
        </a:p>
      </dsp:txBody>
      <dsp:txXfrm>
        <a:off x="2007607" y="1370763"/>
        <a:ext cx="1661070" cy="1548458"/>
      </dsp:txXfrm>
    </dsp:sp>
    <dsp:sp modelId="{FA5E1479-FB55-4DFA-B869-D9628A7CC14C}">
      <dsp:nvSpPr>
        <dsp:cNvPr id="0" name=""/>
        <dsp:cNvSpPr/>
      </dsp:nvSpPr>
      <dsp:spPr>
        <a:xfrm>
          <a:off x="3843876" y="1286995"/>
          <a:ext cx="1828606" cy="17159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Calculate the number and occurence of mission outcome per orbit type</a:t>
          </a:r>
        </a:p>
      </dsp:txBody>
      <dsp:txXfrm>
        <a:off x="3927644" y="1370763"/>
        <a:ext cx="1661070" cy="1548458"/>
      </dsp:txXfrm>
    </dsp:sp>
    <dsp:sp modelId="{70AD5847-6689-43C9-93EB-68F65E86B096}">
      <dsp:nvSpPr>
        <dsp:cNvPr id="0" name=""/>
        <dsp:cNvSpPr/>
      </dsp:nvSpPr>
      <dsp:spPr>
        <a:xfrm>
          <a:off x="5763913" y="1286995"/>
          <a:ext cx="1828606" cy="17159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 a landing outcome label from Outcome column. </a:t>
          </a:r>
        </a:p>
      </dsp:txBody>
      <dsp:txXfrm>
        <a:off x="5847681" y="1370763"/>
        <a:ext cx="1661070" cy="15484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DDFF2-4961-4A76-93B7-8477317B9A3A}">
      <dsp:nvSpPr>
        <dsp:cNvPr id="0" name=""/>
        <dsp:cNvSpPr/>
      </dsp:nvSpPr>
      <dsp:spPr>
        <a:xfrm>
          <a:off x="0" y="1092"/>
          <a:ext cx="4152368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Scatter charts</a:t>
          </a:r>
        </a:p>
      </dsp:txBody>
      <dsp:txXfrm>
        <a:off x="0" y="1092"/>
        <a:ext cx="4152368" cy="604800"/>
      </dsp:txXfrm>
    </dsp:sp>
    <dsp:sp modelId="{72830271-57E8-4285-8076-1706F45AD20E}">
      <dsp:nvSpPr>
        <dsp:cNvPr id="0" name=""/>
        <dsp:cNvSpPr/>
      </dsp:nvSpPr>
      <dsp:spPr>
        <a:xfrm>
          <a:off x="0" y="605892"/>
          <a:ext cx="4152368" cy="195993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FlightNumber vs PayloadMass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FlightNumber vs LaunchSite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Payload vs Launch Site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FlightNumber vs Orbit type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Payload vs Orbit type</a:t>
          </a:r>
        </a:p>
      </dsp:txBody>
      <dsp:txXfrm>
        <a:off x="0" y="605892"/>
        <a:ext cx="4152368" cy="1959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DDFF2-4961-4A76-93B7-8477317B9A3A}">
      <dsp:nvSpPr>
        <dsp:cNvPr id="0" name=""/>
        <dsp:cNvSpPr/>
      </dsp:nvSpPr>
      <dsp:spPr>
        <a:xfrm>
          <a:off x="0" y="12295"/>
          <a:ext cx="2795007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Bar charts</a:t>
          </a:r>
        </a:p>
      </dsp:txBody>
      <dsp:txXfrm>
        <a:off x="0" y="12295"/>
        <a:ext cx="2795007" cy="489600"/>
      </dsp:txXfrm>
    </dsp:sp>
    <dsp:sp modelId="{72830271-57E8-4285-8076-1706F45AD20E}">
      <dsp:nvSpPr>
        <dsp:cNvPr id="0" name=""/>
        <dsp:cNvSpPr/>
      </dsp:nvSpPr>
      <dsp:spPr>
        <a:xfrm>
          <a:off x="0" y="501896"/>
          <a:ext cx="2795007" cy="74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sucess rate of each orbit</a:t>
          </a:r>
        </a:p>
      </dsp:txBody>
      <dsp:txXfrm>
        <a:off x="0" y="501896"/>
        <a:ext cx="2795007" cy="7466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DDDFF2-4961-4A76-93B7-8477317B9A3A}">
      <dsp:nvSpPr>
        <dsp:cNvPr id="0" name=""/>
        <dsp:cNvSpPr/>
      </dsp:nvSpPr>
      <dsp:spPr>
        <a:xfrm>
          <a:off x="0" y="0"/>
          <a:ext cx="2606467" cy="489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Line charts</a:t>
          </a:r>
        </a:p>
      </dsp:txBody>
      <dsp:txXfrm>
        <a:off x="0" y="0"/>
        <a:ext cx="2606467" cy="489600"/>
      </dsp:txXfrm>
    </dsp:sp>
    <dsp:sp modelId="{72830271-57E8-4285-8076-1706F45AD20E}">
      <dsp:nvSpPr>
        <dsp:cNvPr id="0" name=""/>
        <dsp:cNvSpPr/>
      </dsp:nvSpPr>
      <dsp:spPr>
        <a:xfrm>
          <a:off x="0" y="501896"/>
          <a:ext cx="2606467" cy="7466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success yearly trend</a:t>
          </a:r>
        </a:p>
      </dsp:txBody>
      <dsp:txXfrm>
        <a:off x="0" y="501896"/>
        <a:ext cx="2606467" cy="74663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CCEC9-ACBE-4F59-9386-91550916A5F1}">
      <dsp:nvSpPr>
        <dsp:cNvPr id="0" name=""/>
        <dsp:cNvSpPr/>
      </dsp:nvSpPr>
      <dsp:spPr>
        <a:xfrm>
          <a:off x="0" y="1331039"/>
          <a:ext cx="9745589" cy="1740535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C15B0-1613-4848-B494-9617CFD50738}">
      <dsp:nvSpPr>
        <dsp:cNvPr id="0" name=""/>
        <dsp:cNvSpPr/>
      </dsp:nvSpPr>
      <dsp:spPr>
        <a:xfrm>
          <a:off x="2462" y="0"/>
          <a:ext cx="9325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Load the data</a:t>
          </a:r>
        </a:p>
      </dsp:txBody>
      <dsp:txXfrm>
        <a:off x="2462" y="0"/>
        <a:ext cx="932564" cy="1740535"/>
      </dsp:txXfrm>
    </dsp:sp>
    <dsp:sp modelId="{0F3C59DD-1BD6-4C0C-A0E4-DC5852D081AB}">
      <dsp:nvSpPr>
        <dsp:cNvPr id="0" name=""/>
        <dsp:cNvSpPr/>
      </dsp:nvSpPr>
      <dsp:spPr>
        <a:xfrm>
          <a:off x="251177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EA35E9-E61D-42FE-8E49-B16F60B973FB}">
      <dsp:nvSpPr>
        <dsp:cNvPr id="0" name=""/>
        <dsp:cNvSpPr/>
      </dsp:nvSpPr>
      <dsp:spPr>
        <a:xfrm>
          <a:off x="981655" y="2610802"/>
          <a:ext cx="9325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Transform to a NumPy array</a:t>
          </a:r>
        </a:p>
      </dsp:txBody>
      <dsp:txXfrm>
        <a:off x="981655" y="2610802"/>
        <a:ext cx="932564" cy="1740535"/>
      </dsp:txXfrm>
    </dsp:sp>
    <dsp:sp modelId="{22C065A4-5ED7-4E2F-9987-321D2D2057C6}">
      <dsp:nvSpPr>
        <dsp:cNvPr id="0" name=""/>
        <dsp:cNvSpPr/>
      </dsp:nvSpPr>
      <dsp:spPr>
        <a:xfrm>
          <a:off x="123037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1B2611-962D-494D-B641-125194CBB976}">
      <dsp:nvSpPr>
        <dsp:cNvPr id="0" name=""/>
        <dsp:cNvSpPr/>
      </dsp:nvSpPr>
      <dsp:spPr>
        <a:xfrm>
          <a:off x="1960847" y="0"/>
          <a:ext cx="9325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Standardize and transform the data</a:t>
          </a:r>
        </a:p>
      </dsp:txBody>
      <dsp:txXfrm>
        <a:off x="1960847" y="0"/>
        <a:ext cx="932564" cy="1740535"/>
      </dsp:txXfrm>
    </dsp:sp>
    <dsp:sp modelId="{0AEFFB8C-9E18-45ED-B028-E38E86C6333D}">
      <dsp:nvSpPr>
        <dsp:cNvPr id="0" name=""/>
        <dsp:cNvSpPr/>
      </dsp:nvSpPr>
      <dsp:spPr>
        <a:xfrm>
          <a:off x="2209562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D291BC-18DD-4510-B316-5084D2F4614B}">
      <dsp:nvSpPr>
        <dsp:cNvPr id="0" name=""/>
        <dsp:cNvSpPr/>
      </dsp:nvSpPr>
      <dsp:spPr>
        <a:xfrm>
          <a:off x="2940040" y="2610802"/>
          <a:ext cx="9325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Split the data into training and testing sets</a:t>
          </a:r>
        </a:p>
      </dsp:txBody>
      <dsp:txXfrm>
        <a:off x="2940040" y="2610802"/>
        <a:ext cx="932564" cy="1740535"/>
      </dsp:txXfrm>
    </dsp:sp>
    <dsp:sp modelId="{03B37725-8753-48B4-AFE0-60CC04597289}">
      <dsp:nvSpPr>
        <dsp:cNvPr id="0" name=""/>
        <dsp:cNvSpPr/>
      </dsp:nvSpPr>
      <dsp:spPr>
        <a:xfrm>
          <a:off x="3188755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C0B4D7-E28F-417A-AEB3-2055E700B64A}">
      <dsp:nvSpPr>
        <dsp:cNvPr id="0" name=""/>
        <dsp:cNvSpPr/>
      </dsp:nvSpPr>
      <dsp:spPr>
        <a:xfrm>
          <a:off x="3919232" y="0"/>
          <a:ext cx="9325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Create a </a:t>
          </a:r>
          <a:r>
            <a:rPr lang="en-US" sz="1200" kern="1200">
              <a:solidFill>
                <a:srgbClr val="1C7DDB"/>
              </a:solidFill>
            </a:rPr>
            <a:t>logistic regression </a:t>
          </a:r>
          <a:r>
            <a:rPr lang="en-US" sz="1200" kern="1200"/>
            <a:t>object</a:t>
          </a:r>
        </a:p>
      </dsp:txBody>
      <dsp:txXfrm>
        <a:off x="3919232" y="0"/>
        <a:ext cx="932564" cy="1740535"/>
      </dsp:txXfrm>
    </dsp:sp>
    <dsp:sp modelId="{EEBA8D5E-91C1-4664-9D21-E4F1BB8CB221}">
      <dsp:nvSpPr>
        <dsp:cNvPr id="0" name=""/>
        <dsp:cNvSpPr/>
      </dsp:nvSpPr>
      <dsp:spPr>
        <a:xfrm>
          <a:off x="4167948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FDB48-6217-45A9-99D4-3D858B8B4218}">
      <dsp:nvSpPr>
        <dsp:cNvPr id="0" name=""/>
        <dsp:cNvSpPr/>
      </dsp:nvSpPr>
      <dsp:spPr>
        <a:xfrm>
          <a:off x="4898425" y="2610802"/>
          <a:ext cx="9325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Fit the object to find the best parameters on validation data</a:t>
          </a:r>
        </a:p>
      </dsp:txBody>
      <dsp:txXfrm>
        <a:off x="4898425" y="2610802"/>
        <a:ext cx="932564" cy="1740535"/>
      </dsp:txXfrm>
    </dsp:sp>
    <dsp:sp modelId="{BEE0960C-2C9A-4DBD-8AA2-A1956A9CD091}">
      <dsp:nvSpPr>
        <dsp:cNvPr id="0" name=""/>
        <dsp:cNvSpPr/>
      </dsp:nvSpPr>
      <dsp:spPr>
        <a:xfrm>
          <a:off x="514714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77F80-90F2-4AAD-843F-99CA399AA503}">
      <dsp:nvSpPr>
        <dsp:cNvPr id="0" name=""/>
        <dsp:cNvSpPr/>
      </dsp:nvSpPr>
      <dsp:spPr>
        <a:xfrm>
          <a:off x="5877618" y="0"/>
          <a:ext cx="9325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Calculate the accuracy on the validation data</a:t>
          </a:r>
        </a:p>
      </dsp:txBody>
      <dsp:txXfrm>
        <a:off x="5877618" y="0"/>
        <a:ext cx="932564" cy="1740535"/>
      </dsp:txXfrm>
    </dsp:sp>
    <dsp:sp modelId="{F53642AA-EF04-4C31-914E-493B52BBF27D}">
      <dsp:nvSpPr>
        <dsp:cNvPr id="0" name=""/>
        <dsp:cNvSpPr/>
      </dsp:nvSpPr>
      <dsp:spPr>
        <a:xfrm>
          <a:off x="612633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457F52-30ED-4DDE-9660-7955191B3F89}">
      <dsp:nvSpPr>
        <dsp:cNvPr id="0" name=""/>
        <dsp:cNvSpPr/>
      </dsp:nvSpPr>
      <dsp:spPr>
        <a:xfrm>
          <a:off x="6856810" y="2610802"/>
          <a:ext cx="9325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Calculate the accuracy on the test data</a:t>
          </a:r>
        </a:p>
      </dsp:txBody>
      <dsp:txXfrm>
        <a:off x="6856810" y="2610802"/>
        <a:ext cx="932564" cy="1740535"/>
      </dsp:txXfrm>
    </dsp:sp>
    <dsp:sp modelId="{9C08B4B6-96C8-4717-88A4-05178C84E25A}">
      <dsp:nvSpPr>
        <dsp:cNvPr id="0" name=""/>
        <dsp:cNvSpPr/>
      </dsp:nvSpPr>
      <dsp:spPr>
        <a:xfrm>
          <a:off x="7105525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FBE795-8B58-462D-9588-DCFD6730CE80}">
      <dsp:nvSpPr>
        <dsp:cNvPr id="0" name=""/>
        <dsp:cNvSpPr/>
      </dsp:nvSpPr>
      <dsp:spPr>
        <a:xfrm>
          <a:off x="7836003" y="0"/>
          <a:ext cx="93256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Check confusion matrix</a:t>
          </a:r>
        </a:p>
      </dsp:txBody>
      <dsp:txXfrm>
        <a:off x="7836003" y="0"/>
        <a:ext cx="932564" cy="1740535"/>
      </dsp:txXfrm>
    </dsp:sp>
    <dsp:sp modelId="{3FEF88F1-CE6B-48C1-84D5-FF972F4C921C}">
      <dsp:nvSpPr>
        <dsp:cNvPr id="0" name=""/>
        <dsp:cNvSpPr/>
      </dsp:nvSpPr>
      <dsp:spPr>
        <a:xfrm>
          <a:off x="8084718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88EB4-63C9-47EE-BF0F-ED470D47F94F}">
      <dsp:nvSpPr>
        <dsp:cNvPr id="0" name=""/>
        <dsp:cNvSpPr/>
      </dsp:nvSpPr>
      <dsp:spPr>
        <a:xfrm>
          <a:off x="0" y="0"/>
          <a:ext cx="369332" cy="36933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23644-C1CB-4CD8-82C8-9305F65B71D1}">
      <dsp:nvSpPr>
        <dsp:cNvPr id="0" name=""/>
        <dsp:cNvSpPr/>
      </dsp:nvSpPr>
      <dsp:spPr>
        <a:xfrm>
          <a:off x="184665" y="0"/>
          <a:ext cx="6844784" cy="3693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With more amount of flights, the success rate increases for each site</a:t>
          </a:r>
        </a:p>
      </dsp:txBody>
      <dsp:txXfrm>
        <a:off x="184665" y="0"/>
        <a:ext cx="6844784" cy="3693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88EB4-63C9-47EE-BF0F-ED470D47F94F}">
      <dsp:nvSpPr>
        <dsp:cNvPr id="0" name=""/>
        <dsp:cNvSpPr/>
      </dsp:nvSpPr>
      <dsp:spPr>
        <a:xfrm>
          <a:off x="0" y="0"/>
          <a:ext cx="1297339" cy="129733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E23644-C1CB-4CD8-82C8-9305F65B71D1}">
      <dsp:nvSpPr>
        <dsp:cNvPr id="0" name=""/>
        <dsp:cNvSpPr/>
      </dsp:nvSpPr>
      <dsp:spPr>
        <a:xfrm>
          <a:off x="648669" y="0"/>
          <a:ext cx="7571405" cy="129733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the VAFB-SLC-4E launch site, there are no rockets launched for heavy payload mass (greater than 10000)</a:t>
          </a:r>
        </a:p>
      </dsp:txBody>
      <dsp:txXfrm>
        <a:off x="648669" y="0"/>
        <a:ext cx="7571405" cy="616236"/>
      </dsp:txXfrm>
    </dsp:sp>
    <dsp:sp modelId="{754FC699-A009-4AA7-A5A4-C3B08E562EFD}">
      <dsp:nvSpPr>
        <dsp:cNvPr id="0" name=""/>
        <dsp:cNvSpPr/>
      </dsp:nvSpPr>
      <dsp:spPr>
        <a:xfrm>
          <a:off x="340551" y="616236"/>
          <a:ext cx="616236" cy="61623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D2BFAC-4B0C-4246-8CA5-535117410AD0}">
      <dsp:nvSpPr>
        <dsp:cNvPr id="0" name=""/>
        <dsp:cNvSpPr/>
      </dsp:nvSpPr>
      <dsp:spPr>
        <a:xfrm>
          <a:off x="648669" y="616236"/>
          <a:ext cx="7571405" cy="6162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 CCAFS-SLC-40, the greater the payload mass, the higher the success rate</a:t>
          </a:r>
        </a:p>
      </dsp:txBody>
      <dsp:txXfrm>
        <a:off x="648669" y="616236"/>
        <a:ext cx="7571405" cy="616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867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53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image" Target="../media/image18.png"/><Relationship Id="rId3" Type="http://schemas.openxmlformats.org/officeDocument/2006/relationships/diagramData" Target="../diagrams/data4.xml"/><Relationship Id="rId21" Type="http://schemas.openxmlformats.org/officeDocument/2006/relationships/image" Target="../media/image21.png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image" Target="../media/image3.png"/><Relationship Id="rId16" Type="http://schemas.openxmlformats.org/officeDocument/2006/relationships/diagramColors" Target="../diagrams/colors6.xm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19" Type="http://schemas.openxmlformats.org/officeDocument/2006/relationships/image" Target="../media/image19.png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Relationship Id="rId2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pn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13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Marga Vancells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March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CFACE58-2E3A-4231-8DDC-130208CB46E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94896162"/>
              </p:ext>
            </p:extLst>
          </p:nvPr>
        </p:nvGraphicFramePr>
        <p:xfrm>
          <a:off x="4350702" y="2384278"/>
          <a:ext cx="7596322" cy="4289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68A1BE0-923F-4EB3-B9E1-00DDC6B07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383" y="2587404"/>
            <a:ext cx="367469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latin typeface="Arial" panose="020B0604020202020204" pitchFamily="34" charset="0"/>
              </a:rPr>
              <a:t>There are several different cases where the booster did not land successfully. Sometimes a landing was attempted but failed due to an accident.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>
                <a:latin typeface="Arial" panose="020B0604020202020204" pitchFamily="34" charset="0"/>
              </a:rPr>
              <a:t>We will mainly convert those outcomes into Training Labels with 1 means the booster successfully landed 0 means it was unsuccessful.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63B6EA-3165-40DA-A94A-014EF7FD5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6001" y="1577701"/>
            <a:ext cx="1910764" cy="155005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B51F5360-D182-4988-8B5D-4EC4ED37930C}"/>
              </a:ext>
            </a:extLst>
          </p:cNvPr>
          <p:cNvSpPr/>
          <p:nvPr/>
        </p:nvSpPr>
        <p:spPr>
          <a:xfrm rot="18523547">
            <a:off x="3651156" y="2576894"/>
            <a:ext cx="1151711" cy="278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FB5815A-D479-4D72-8101-4E6FAA4907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58023" y="4793227"/>
            <a:ext cx="546128" cy="186699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F68DEAA-998E-4D45-816E-D1108F230047}"/>
              </a:ext>
            </a:extLst>
          </p:cNvPr>
          <p:cNvSpPr/>
          <p:nvPr/>
        </p:nvSpPr>
        <p:spPr>
          <a:xfrm rot="2024178">
            <a:off x="2566268" y="5826313"/>
            <a:ext cx="1151711" cy="2787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8D4C17C-66D2-4BB3-88B2-961B2D6A76F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41936559"/>
              </p:ext>
            </p:extLst>
          </p:nvPr>
        </p:nvGraphicFramePr>
        <p:xfrm>
          <a:off x="770011" y="1355605"/>
          <a:ext cx="4152368" cy="2566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aphicFrame>
        <p:nvGraphicFramePr>
          <p:cNvPr id="11" name="Content Placeholder 8">
            <a:extLst>
              <a:ext uri="{FF2B5EF4-FFF2-40B4-BE49-F238E27FC236}">
                <a16:creationId xmlns:a16="http://schemas.microsoft.com/office/drawing/2014/main" id="{8564FCF3-B259-49B0-917F-EA6DF5920B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3991571"/>
              </p:ext>
            </p:extLst>
          </p:nvPr>
        </p:nvGraphicFramePr>
        <p:xfrm>
          <a:off x="5297859" y="1371272"/>
          <a:ext cx="2795007" cy="1260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2" name="Content Placeholder 8">
            <a:extLst>
              <a:ext uri="{FF2B5EF4-FFF2-40B4-BE49-F238E27FC236}">
                <a16:creationId xmlns:a16="http://schemas.microsoft.com/office/drawing/2014/main" id="{8BFE5284-EA4A-4AB6-8F62-6CAF69C0A4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0734475"/>
              </p:ext>
            </p:extLst>
          </p:nvPr>
        </p:nvGraphicFramePr>
        <p:xfrm>
          <a:off x="8673982" y="1388360"/>
          <a:ext cx="2606467" cy="1260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9A95C9A6-14DB-4579-A728-81F922C699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916" y="3832319"/>
            <a:ext cx="3270418" cy="23940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28ED6C0-6ADA-4CC6-B87E-A3A7DE334E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03121" y="4701949"/>
            <a:ext cx="3917286" cy="21367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DA728E-DD77-4A19-AF4F-7FAF75B82F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75350" y="2279860"/>
            <a:ext cx="3757561" cy="20886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FFD1F2-A77E-4D4C-A098-EC12D397BC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17699" y="4559390"/>
            <a:ext cx="4130292" cy="21814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54BD4C0-14BA-450D-B88F-73119E96FF3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01183" y="2271060"/>
            <a:ext cx="3782241" cy="231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11EA0-D18B-42FC-956C-A01A05F61CC8}"/>
              </a:ext>
            </a:extLst>
          </p:cNvPr>
          <p:cNvSpPr txBox="1"/>
          <p:nvPr/>
        </p:nvSpPr>
        <p:spPr>
          <a:xfrm>
            <a:off x="1295577" y="2897424"/>
            <a:ext cx="1051559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Display the names of the unique launch sites in the space 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Display 5 records where launch sites begin with the string 'CCA’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Display the total payload mass carried by boosters launched by NASA (CRS)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Display average payload mass carried by booster version F9 v1.1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List the date when the first successful landing outcome in ground pad was achieved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List the names of the boosters which have success in drone ship and have payload mass greater than 4000 but less than 6000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List the total number of successful and failure mission outcomes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List the names of the booster_versions which have carried the maximum payload mass. Use a subquery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List the failed landing_outcomes in drone ship, their booster versions, and launch site names for in year 2015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3CA744-0D57-4570-B65B-4D61685785B3}"/>
              </a:ext>
            </a:extLst>
          </p:cNvPr>
          <p:cNvSpPr txBox="1"/>
          <p:nvPr/>
        </p:nvSpPr>
        <p:spPr>
          <a:xfrm>
            <a:off x="690073" y="1947129"/>
            <a:ext cx="60974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Store the dataset in database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Write and execute SQL queries to do EDA: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CD1D4E-CA69-4D40-83C6-931077683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007" y="1414314"/>
            <a:ext cx="7454345" cy="692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A29503-91C8-48E3-9B9D-104DC85AF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922" y="1803693"/>
            <a:ext cx="2185001" cy="225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40793"/>
            <a:ext cx="10515600" cy="458559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may also depend on the location and proximities of a launch site, i.e., the initial position of rocket trajectories.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Finding an optimal location for building a launch site certainly involves many factors, and hopefully, we could discover some of the factors by analyzing the existing launch site locations.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CD0DC4C9-9232-4F93-BFCC-63230090E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66748"/>
              </p:ext>
            </p:extLst>
          </p:nvPr>
        </p:nvGraphicFramePr>
        <p:xfrm>
          <a:off x="1435100" y="3934819"/>
          <a:ext cx="9321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0977">
                  <a:extLst>
                    <a:ext uri="{9D8B030D-6E8A-4147-A177-3AD203B41FA5}">
                      <a16:colId xmlns:a16="http://schemas.microsoft.com/office/drawing/2014/main" val="2130137475"/>
                    </a:ext>
                  </a:extLst>
                </a:gridCol>
                <a:gridCol w="7290823">
                  <a:extLst>
                    <a:ext uri="{9D8B030D-6E8A-4147-A177-3AD203B41FA5}">
                      <a16:colId xmlns:a16="http://schemas.microsoft.com/office/drawing/2014/main" val="2493606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Map Object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Use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25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 add a highlighted circle area with a text label on a specific coordinate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994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Marker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To make a mark on the map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60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Marker 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 simplify the map containing many markers having the same coordinate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962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Mouse 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 obtained a coordinate of a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466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Poly 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To draw a line between a launch site to the selected coastline point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067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6912743" cy="247291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build a dashboard with these objects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launch site drop-down list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success pie chart based on the selected site drop-down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range slider to select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success payload scatter plot based on the selected site drop-down  and the selected Payload range</a:t>
            </a:r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Build a Dashboard with Plotly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914B59-17C9-40E4-BDA7-321E7046D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2753" y="1363419"/>
            <a:ext cx="3868581" cy="5215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86F0D5-25BA-4B4B-87EC-182F7256E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78" y="4294818"/>
            <a:ext cx="3710582" cy="22244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941FCE-5A72-4FDF-9F70-6C374FEE1F9E}"/>
              </a:ext>
            </a:extLst>
          </p:cNvPr>
          <p:cNvSpPr txBox="1"/>
          <p:nvPr/>
        </p:nvSpPr>
        <p:spPr>
          <a:xfrm>
            <a:off x="4441690" y="5102243"/>
            <a:ext cx="31477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With the dashboard we could analyze SpaceX launch data and answer some questions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340437C-A967-46F6-802B-9375E72FB7CA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192206214"/>
              </p:ext>
            </p:extLst>
          </p:nvPr>
        </p:nvGraphicFramePr>
        <p:xfrm>
          <a:off x="770010" y="1936722"/>
          <a:ext cx="97455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C8821B-9021-44EC-AE64-A2E4D6659D7D}"/>
              </a:ext>
            </a:extLst>
          </p:cNvPr>
          <p:cNvSpPr txBox="1"/>
          <p:nvPr/>
        </p:nvSpPr>
        <p:spPr>
          <a:xfrm>
            <a:off x="5962828" y="1301275"/>
            <a:ext cx="30786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1C7DDB"/>
                </a:solidFill>
              </a:rPr>
              <a:t>Repeat the same process with: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C7DDB"/>
                </a:solidFill>
              </a:rPr>
              <a:t>Support vector machine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C7DDB"/>
                </a:solidFill>
              </a:rPr>
              <a:t>decision tree classifier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1C7DDB"/>
                </a:solidFill>
              </a:rPr>
              <a:t>k nearest neighbours</a:t>
            </a:r>
          </a:p>
        </p:txBody>
      </p:sp>
      <p:sp>
        <p:nvSpPr>
          <p:cNvPr id="13" name="Arrow: Curved Left 12">
            <a:extLst>
              <a:ext uri="{FF2B5EF4-FFF2-40B4-BE49-F238E27FC236}">
                <a16:creationId xmlns:a16="http://schemas.microsoft.com/office/drawing/2014/main" id="{CF1A3F9B-D0C8-4263-9F1E-7E60E825AB01}"/>
              </a:ext>
            </a:extLst>
          </p:cNvPr>
          <p:cNvSpPr/>
          <p:nvPr/>
        </p:nvSpPr>
        <p:spPr>
          <a:xfrm flipV="1">
            <a:off x="9390939" y="1339417"/>
            <a:ext cx="916070" cy="131626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urved Left 13">
            <a:extLst>
              <a:ext uri="{FF2B5EF4-FFF2-40B4-BE49-F238E27FC236}">
                <a16:creationId xmlns:a16="http://schemas.microsoft.com/office/drawing/2014/main" id="{4EF621A9-E57F-44F9-BF2D-EB57B5198301}"/>
              </a:ext>
            </a:extLst>
          </p:cNvPr>
          <p:cNvSpPr/>
          <p:nvPr/>
        </p:nvSpPr>
        <p:spPr>
          <a:xfrm rot="11185464" flipV="1">
            <a:off x="4902415" y="1310905"/>
            <a:ext cx="1008176" cy="1249443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0B7D80-9825-495E-8362-7F4A61955CA6}"/>
              </a:ext>
            </a:extLst>
          </p:cNvPr>
          <p:cNvCxnSpPr/>
          <p:nvPr/>
        </p:nvCxnSpPr>
        <p:spPr>
          <a:xfrm>
            <a:off x="4597637" y="2655680"/>
            <a:ext cx="59821" cy="3138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CBCE050-48BB-4424-A221-3482A5133774}"/>
              </a:ext>
            </a:extLst>
          </p:cNvPr>
          <p:cNvSpPr txBox="1"/>
          <p:nvPr/>
        </p:nvSpPr>
        <p:spPr>
          <a:xfrm>
            <a:off x="10615748" y="3525741"/>
            <a:ext cx="10908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>
                <a:solidFill>
                  <a:srgbClr val="1C7DDB"/>
                </a:solidFill>
              </a:rPr>
              <a:t>S</a:t>
            </a:r>
            <a:r>
              <a:rPr lang="en-US" sz="1600">
                <a:solidFill>
                  <a:srgbClr val="1C7DDB"/>
                </a:solidFill>
              </a:rPr>
              <a:t>elect the best model </a:t>
            </a:r>
          </a:p>
          <a:p>
            <a:r>
              <a:rPr lang="en-US" sz="1600">
                <a:solidFill>
                  <a:srgbClr val="1C7DDB"/>
                </a:solidFill>
              </a:rPr>
              <a:t>(best accuracy)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01EFEB-4D2D-464B-838F-71048D507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13" y="3124200"/>
            <a:ext cx="11151173" cy="2710573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2AE4890-BBBF-410C-AD59-F8971AD2FD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0057715"/>
              </p:ext>
            </p:extLst>
          </p:nvPr>
        </p:nvGraphicFramePr>
        <p:xfrm>
          <a:off x="2190750" y="1981885"/>
          <a:ext cx="702945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C85B6E1-0C49-4532-B351-34001B0B8B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4506400"/>
              </p:ext>
            </p:extLst>
          </p:nvPr>
        </p:nvGraphicFramePr>
        <p:xfrm>
          <a:off x="2190749" y="1514475"/>
          <a:ext cx="8220075" cy="1297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1D6CEC7-F1C2-48DE-9042-ECCF6C5BD0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245" y="3128682"/>
            <a:ext cx="11420166" cy="25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6F94899-94F2-4A72-9822-765B71773E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537086"/>
              </p:ext>
            </p:extLst>
          </p:nvPr>
        </p:nvGraphicFramePr>
        <p:xfrm>
          <a:off x="2190750" y="1981885"/>
          <a:ext cx="7029450" cy="369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73F0E91-8E3A-41B9-B210-E8A678838F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2358" y="2653256"/>
            <a:ext cx="5882413" cy="366609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61FDFA-4E9C-422B-8946-72CA256F04D6}"/>
              </a:ext>
            </a:extLst>
          </p:cNvPr>
          <p:cNvCxnSpPr/>
          <p:nvPr/>
        </p:nvCxnSpPr>
        <p:spPr>
          <a:xfrm>
            <a:off x="3429000" y="2228850"/>
            <a:ext cx="171450" cy="60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A586A7-62FB-441F-93AD-37F2D4E8E11D}"/>
              </a:ext>
            </a:extLst>
          </p:cNvPr>
          <p:cNvCxnSpPr/>
          <p:nvPr/>
        </p:nvCxnSpPr>
        <p:spPr>
          <a:xfrm>
            <a:off x="3971925" y="2238375"/>
            <a:ext cx="171450" cy="600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C39D16-D79D-4067-975E-D073311C2603}"/>
              </a:ext>
            </a:extLst>
          </p:cNvPr>
          <p:cNvCxnSpPr>
            <a:cxnSpLocks/>
          </p:cNvCxnSpPr>
          <p:nvPr/>
        </p:nvCxnSpPr>
        <p:spPr>
          <a:xfrm>
            <a:off x="4486275" y="2286000"/>
            <a:ext cx="409575" cy="504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7F43D6-F62F-4139-9BD2-A2DA8CE8B5A2}"/>
              </a:ext>
            </a:extLst>
          </p:cNvPr>
          <p:cNvCxnSpPr>
            <a:cxnSpLocks/>
          </p:cNvCxnSpPr>
          <p:nvPr/>
        </p:nvCxnSpPr>
        <p:spPr>
          <a:xfrm>
            <a:off x="5295900" y="2266950"/>
            <a:ext cx="2428875" cy="542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FF8A20-13B0-4CFF-9C81-C740A739AA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8256615"/>
              </p:ext>
            </p:extLst>
          </p:nvPr>
        </p:nvGraphicFramePr>
        <p:xfrm>
          <a:off x="2190750" y="1504950"/>
          <a:ext cx="7029450" cy="846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B93E439-2C16-4F2B-968D-CAA8585BB6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5960" y="2523933"/>
            <a:ext cx="6684239" cy="386535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D2B6E79-85A3-4E61-95A1-BC8D33218391}"/>
              </a:ext>
            </a:extLst>
          </p:cNvPr>
          <p:cNvCxnSpPr/>
          <p:nvPr/>
        </p:nvCxnSpPr>
        <p:spPr>
          <a:xfrm flipH="1">
            <a:off x="2905125" y="1800225"/>
            <a:ext cx="714375" cy="3914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F14A152-F6C1-4989-9A46-CF2888A2976C}"/>
              </a:ext>
            </a:extLst>
          </p:cNvPr>
          <p:cNvCxnSpPr/>
          <p:nvPr/>
        </p:nvCxnSpPr>
        <p:spPr>
          <a:xfrm flipH="1">
            <a:off x="2905125" y="2219325"/>
            <a:ext cx="276225" cy="251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297670-C480-4701-9AA7-025A8FABE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457" y="2604310"/>
            <a:ext cx="6835706" cy="3800766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94BA9B2-A2DC-4016-A1CD-6E678BE2A8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520437"/>
              </p:ext>
            </p:extLst>
          </p:nvPr>
        </p:nvGraphicFramePr>
        <p:xfrm>
          <a:off x="2190750" y="1323975"/>
          <a:ext cx="7258050" cy="1105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3754D-9EDB-4842-B9D1-50D7C7D5B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983" y="2670343"/>
            <a:ext cx="6072770" cy="3556049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75E542A-8318-4639-BC4E-DFC0E00192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4220820"/>
              </p:ext>
            </p:extLst>
          </p:nvPr>
        </p:nvGraphicFramePr>
        <p:xfrm>
          <a:off x="3219450" y="1809750"/>
          <a:ext cx="5867400" cy="46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94265" y="3369838"/>
            <a:ext cx="3503052" cy="9879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E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sing the word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we get only unique values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35AC6D-BB6E-4240-B9EA-A9822AA72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38" y="1591304"/>
            <a:ext cx="7320634" cy="7386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437821-423D-4578-B3EB-C229A8305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27" y="2901923"/>
            <a:ext cx="1695367" cy="203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523392" y="4554414"/>
            <a:ext cx="6840416" cy="905609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LIKE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CCA%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we get the ones that begin with CCA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LIMIT 5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we get only 5 records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B77BD-CD8A-4CB9-9531-6F05846C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599" y="1534442"/>
            <a:ext cx="8553926" cy="5702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D5364F-3503-4F10-B206-91E5E06A5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798" y="2378044"/>
            <a:ext cx="11548102" cy="159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672862"/>
            <a:ext cx="3810782" cy="206410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SUM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function we calculate the total payload mass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filter in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clause, we calculated only over ‘NASA (CRS)’ customers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544A88-65F1-4080-82C0-1182BCC5C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89970"/>
            <a:ext cx="10369784" cy="549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3B65A4-52BA-489E-930B-3A698341B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046" y="3187687"/>
            <a:ext cx="2289691" cy="10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7480" y="3429000"/>
            <a:ext cx="5468419" cy="19655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AVG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function, we calculate the average payload mass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filter in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WHERE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clause, we calculate only over the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96CAE0-B4A8-4C41-851C-75B8C72EB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80" y="1758583"/>
            <a:ext cx="9867447" cy="5080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F83061-1378-4325-B4DA-205B7590A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680" y="3645805"/>
            <a:ext cx="1821488" cy="92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919046"/>
            <a:ext cx="4276775" cy="23635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With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/>
              </a:rPr>
              <a:t>MIN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function, we get the first date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With the filter in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/>
              </a:rPr>
              <a:t>WHERE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clause, we get it only over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155F633-09CD-4613-A853-F2B36FFF8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240" y="3357244"/>
            <a:ext cx="3348255" cy="11402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0C323E6-445F-42E0-BE67-5A0B03BA9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065" y="1678305"/>
            <a:ext cx="10515599" cy="41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2939753"/>
            <a:ext cx="6058080" cy="157242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With the filter in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/>
              </a:rPr>
              <a:t>WHERE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 clause, we get only the boosters that have successfully landed on a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3C503C-B3B7-404E-8556-1F84805F4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37593"/>
            <a:ext cx="10604903" cy="3175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59EC68-5050-4B69-8704-1BF1511C6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947" y="3076630"/>
            <a:ext cx="1658105" cy="18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555335"/>
            <a:ext cx="6484484" cy="4764015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EDA)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EDA) with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Dashboard with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Ploty</a:t>
            </a: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58017" y="3082331"/>
            <a:ext cx="4980159" cy="2747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successful_mission, with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CASE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clause, we indicate 1 if outcome begins with ‘Success’ and 0 otherwise, and then we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SUM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failure_mission, we do the same but with the outcome beginning with ‘Failure’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517AE-796F-4A5F-9B59-4997A6299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237" y="1641630"/>
            <a:ext cx="9350710" cy="760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6EB75E-4B8F-4CDD-93BF-0E549E3AB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363" y="3770764"/>
            <a:ext cx="3969869" cy="85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7958" y="3178369"/>
            <a:ext cx="5118042" cy="19455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First, we get the maximum payload mass with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MAX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Then we filter the query with the max value returned with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subquery</a:t>
            </a:r>
            <a:endParaRPr lang="en-US" sz="22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06D6B3-5757-4876-A21A-9135CB379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933" y="1497720"/>
            <a:ext cx="8876439" cy="8469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7A652C-4793-4162-B5D9-FC84280C2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1987" y="2549725"/>
            <a:ext cx="1452785" cy="389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508131"/>
            <a:ext cx="5325989" cy="9100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 get only 2015 with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/>
              </a:rPr>
              <a:t>EXTRACT(YEAR FROM [date])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function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CE088-8690-4C4E-9FDE-0E5113A56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25832"/>
            <a:ext cx="7851656" cy="712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79CE4C-77A7-421B-A68F-4359668DC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462" y="3572513"/>
            <a:ext cx="3486910" cy="123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516923"/>
            <a:ext cx="5938521" cy="266004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With the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/>
              </a:rPr>
              <a:t>COUNT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, function we get the number of records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With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/>
              </a:rPr>
              <a:t>GROUP BY,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 apply the count function  to each landing outcome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With </a:t>
            </a:r>
            <a:r>
              <a:rPr lang="en-US" sz="2200">
                <a:solidFill>
                  <a:schemeClr val="accent5">
                    <a:lumMod val="75000"/>
                  </a:schemeClr>
                </a:solidFill>
                <a:latin typeface="Abadi"/>
              </a:rPr>
              <a:t>ORDER BY DESC,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we list them in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4BD90-B04B-413B-9187-98DD5E32B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403" y="1666121"/>
            <a:ext cx="6521616" cy="1547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F14B83-F717-49E5-A4F4-7808CEAAC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019" y="3690650"/>
            <a:ext cx="2495360" cy="26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7460" y="2356520"/>
            <a:ext cx="2950683" cy="2409915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very close proximity to the coast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in proximity to the Equator line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All launch sites on a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0F2128-3DB0-4DA9-A742-D71EF18BC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513" y="1486758"/>
            <a:ext cx="6763098" cy="30545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A9CE1A-2C5A-4A52-9B42-6FF8D37A7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771" y="4107774"/>
            <a:ext cx="2171812" cy="19177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D29F3A4-882A-42FE-A18C-1E5CEED59DDE}"/>
              </a:ext>
            </a:extLst>
          </p:cNvPr>
          <p:cNvSpPr/>
          <p:nvPr/>
        </p:nvSpPr>
        <p:spPr>
          <a:xfrm rot="2058550">
            <a:off x="10398241" y="3623572"/>
            <a:ext cx="87903" cy="1101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F98180-712F-432A-874D-903A7222E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334" y="3968067"/>
            <a:ext cx="1981302" cy="20575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4A29FE7-E0CF-4CB2-AB6B-CB5F93A1B791}"/>
              </a:ext>
            </a:extLst>
          </p:cNvPr>
          <p:cNvSpPr/>
          <p:nvPr/>
        </p:nvSpPr>
        <p:spPr>
          <a:xfrm rot="20798613">
            <a:off x="4799317" y="2683827"/>
            <a:ext cx="87903" cy="11016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78694" y="5234603"/>
            <a:ext cx="4084001" cy="137664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marL="0" indent="0">
              <a:spcBef>
                <a:spcPts val="1400"/>
              </a:spcBef>
              <a:buNone/>
            </a:pPr>
            <a:r>
              <a:rPr lang="en-US">
                <a:solidFill>
                  <a:schemeClr val="accent3">
                    <a:lumMod val="25000"/>
                  </a:schemeClr>
                </a:solidFill>
              </a:rPr>
              <a:t>From the color-labelled markers, we can identify that launch site KSC LC-39A has relatively high success rates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Color-labeled launch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F03B4-2F09-4633-8F12-4D63C024E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91772"/>
            <a:ext cx="4800847" cy="2502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F678B-3DA5-443D-99EF-6D6B3E1CB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875" y="1461781"/>
            <a:ext cx="2692538" cy="18733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F324615-C440-4BA2-881D-BE3E18426D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569" y="1620018"/>
            <a:ext cx="2171812" cy="2362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4FA2EB6-0A18-4DC5-9F86-67B93FBEB440}"/>
              </a:ext>
            </a:extLst>
          </p:cNvPr>
          <p:cNvSpPr/>
          <p:nvPr/>
        </p:nvSpPr>
        <p:spPr>
          <a:xfrm>
            <a:off x="7299168" y="2456899"/>
            <a:ext cx="622529" cy="16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6FB0AED-786C-4AF8-90C3-2FC8E1105537}"/>
              </a:ext>
            </a:extLst>
          </p:cNvPr>
          <p:cNvSpPr/>
          <p:nvPr/>
        </p:nvSpPr>
        <p:spPr>
          <a:xfrm>
            <a:off x="6046690" y="2456900"/>
            <a:ext cx="111095" cy="14171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B7125E33-F278-4724-902A-82436B96ACE3}"/>
              </a:ext>
            </a:extLst>
          </p:cNvPr>
          <p:cNvSpPr/>
          <p:nvPr/>
        </p:nvSpPr>
        <p:spPr>
          <a:xfrm>
            <a:off x="1220623" y="2390682"/>
            <a:ext cx="111095" cy="519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53C3DE7-72DE-4E17-A761-FA4F90984429}"/>
              </a:ext>
            </a:extLst>
          </p:cNvPr>
          <p:cNvSpPr/>
          <p:nvPr/>
        </p:nvSpPr>
        <p:spPr>
          <a:xfrm>
            <a:off x="4732916" y="2524912"/>
            <a:ext cx="622529" cy="1687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48C90D2-0703-4D60-8898-BB72F70FEA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0325" y="3794526"/>
            <a:ext cx="1886047" cy="2044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FD897CAD-645D-4BA1-A7AB-340D6A7217CE}"/>
              </a:ext>
            </a:extLst>
          </p:cNvPr>
          <p:cNvSpPr/>
          <p:nvPr/>
        </p:nvSpPr>
        <p:spPr>
          <a:xfrm>
            <a:off x="8554340" y="3161944"/>
            <a:ext cx="160432" cy="731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7A0F100-0D67-40A6-A78F-654503AAD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8528" y="1776122"/>
            <a:ext cx="1511378" cy="12446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D872A8F8-C59B-4C04-AA75-03ECCB9FFCD0}"/>
              </a:ext>
            </a:extLst>
          </p:cNvPr>
          <p:cNvSpPr/>
          <p:nvPr/>
        </p:nvSpPr>
        <p:spPr>
          <a:xfrm>
            <a:off x="9109817" y="2238998"/>
            <a:ext cx="1461831" cy="1452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9183962-CB21-4AEC-B780-44B60D4E95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327" y="3709209"/>
            <a:ext cx="1733315" cy="1910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6171882-918B-44E4-9C75-7757349E08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20" y="3046262"/>
            <a:ext cx="2393490" cy="19104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AC56CE6-425C-488E-92A5-34BB492CB363}"/>
              </a:ext>
            </a:extLst>
          </p:cNvPr>
          <p:cNvSpPr txBox="1"/>
          <p:nvPr/>
        </p:nvSpPr>
        <p:spPr>
          <a:xfrm>
            <a:off x="5290416" y="5764727"/>
            <a:ext cx="29099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92D050"/>
                </a:solidFill>
              </a:rPr>
              <a:t>Green marker</a:t>
            </a:r>
            <a:r>
              <a:rPr lang="en-US"/>
              <a:t>: Successful</a:t>
            </a:r>
          </a:p>
          <a:p>
            <a:r>
              <a:rPr lang="en-US">
                <a:solidFill>
                  <a:srgbClr val="FF0000"/>
                </a:solidFill>
              </a:rPr>
              <a:t>Red marker</a:t>
            </a:r>
            <a:r>
              <a:rPr lang="en-US"/>
              <a:t>: Failure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3050931"/>
            <a:ext cx="3829149" cy="130126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CCAFS SLC-40 is not far away from the railway, highway and coastline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distances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B32E2A-3A85-44D1-80BB-CA5597F1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038" y="1848626"/>
            <a:ext cx="6356677" cy="457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839915"/>
            <a:ext cx="3476675" cy="870439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launch site has the most success launch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Total Success Launches by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6C6B3F-C9DC-4E30-B937-BB2210DEF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494" y="1665572"/>
            <a:ext cx="5949541" cy="38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897559"/>
            <a:ext cx="9458626" cy="37979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 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 This information can be used if an alternate company wants to bid against SpaceX for a rocket launch. 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goal of the projects is to predict if the Falcon 9 first stage will land successfully.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we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want to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answers</a:t>
            </a:r>
          </a:p>
          <a:p>
            <a:pPr lvl="1"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features influence a successful landing?</a:t>
            </a:r>
          </a:p>
          <a:p>
            <a:pPr lvl="1"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is the best model to predict a successful landing?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2657741"/>
            <a:ext cx="4435502" cy="8973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a 76,9% success rate and a 23.1% failure rate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Launch site with highest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27501B-AE2C-4CCE-A458-12DF08B99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900" y="1573831"/>
            <a:ext cx="5994837" cy="376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02752"/>
            <a:ext cx="7767321" cy="4705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s-E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is higher for low weighted payloads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Payload vs. Launch Outcome plot for all sites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A9C634-DC71-4DF3-94CF-E094DBDFE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26" y="1488102"/>
            <a:ext cx="5243644" cy="3470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11F77-E1C2-47AC-8A58-1769219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488102"/>
            <a:ext cx="5544663" cy="347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66325" y="3828516"/>
            <a:ext cx="8573331" cy="111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en-US" sz="1800" b="0" i="0" u="none" strike="noStrike" baseline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baseline="0">
                <a:solidFill>
                  <a:srgbClr val="000000"/>
                </a:solidFill>
                <a:latin typeface="Abadi" panose="020B0604020104020204" pitchFamily="34" charset="0"/>
              </a:rPr>
              <a:t>The decision tree classifier is the model with the highest classification accuracy, with these parameters: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8512844-B0A6-469C-B5CF-B14AD0CE23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251366"/>
              </p:ext>
            </p:extLst>
          </p:nvPr>
        </p:nvGraphicFramePr>
        <p:xfrm>
          <a:off x="1066325" y="1768020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991324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983022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393895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/>
                        <a:t>Algorithm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Accuracy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/>
                        <a:t>Accuracy on test data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5176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0.8464285714285713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0.8333333333333334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986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0.8482142857142856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0.8333333333333334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033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Decision Tree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0.8333333333333334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468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K nearest neighbors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0.8482142857142858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0.8333333333333334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775595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22F7B91-7F2F-4EB4-8276-FA54E831A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179" y="4948016"/>
            <a:ext cx="6753847" cy="101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927838"/>
            <a:ext cx="3467881" cy="184926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can distinguish between the different classes. We see that the major problem is false positives.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8633EF-1FF7-47DB-8C91-84912305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318" y="1804007"/>
            <a:ext cx="5211361" cy="348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0" y="1875054"/>
            <a:ext cx="9382393" cy="35258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more amount of flights, the success rate increases for each site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orbits have the best success rates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has been increasing son 2013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most success launch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is higher for low weighted payloads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model with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Requests to the SpaceX API 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from a Wikipedia page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>
                <a:solidFill>
                  <a:schemeClr val="bg2">
                    <a:lumMod val="50000"/>
                  </a:schemeClr>
                </a:solidFill>
                <a:latin typeface="Abadi"/>
              </a:rPr>
              <a:t>Create a classification variable from a categorical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rocket launch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API (via get request)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Wikipedia webpage (via webscrapping)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Decode the response content and turn it into a </a:t>
            </a: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Filter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out not needed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Export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a CSV file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6F775DE6-2A7F-4575-913F-34E36DAD260C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29475045"/>
              </p:ext>
            </p:extLst>
          </p:nvPr>
        </p:nvGraphicFramePr>
        <p:xfrm>
          <a:off x="734029" y="1316052"/>
          <a:ext cx="10648552" cy="5003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02F51-06FD-424A-8335-B6FB6AE2D1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9939" y="1519413"/>
            <a:ext cx="5016983" cy="704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8AA4E5-69BE-47B3-AE08-D1C4540282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9940" y="2706739"/>
            <a:ext cx="5187436" cy="3212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85CE23-4050-4999-A7F7-AF1BD37546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9940" y="4503629"/>
            <a:ext cx="5512640" cy="666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69CFE7-F63A-40FA-96E0-20AE1038A1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9939" y="5645163"/>
            <a:ext cx="5156787" cy="2784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3CE282A-DBAC-48DF-AF77-531FA9C101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1265" y="3704882"/>
            <a:ext cx="5739492" cy="198211"/>
          </a:xfrm>
          <a:prstGeom prst="rect">
            <a:avLst/>
          </a:prstGeom>
        </p:spPr>
      </p:pic>
      <p:sp>
        <p:nvSpPr>
          <p:cNvPr id="33" name="Arrow: Down 32">
            <a:extLst>
              <a:ext uri="{FF2B5EF4-FFF2-40B4-BE49-F238E27FC236}">
                <a16:creationId xmlns:a16="http://schemas.microsoft.com/office/drawing/2014/main" id="{FA228390-DB80-405A-86A1-ADBD06249482}"/>
              </a:ext>
            </a:extLst>
          </p:cNvPr>
          <p:cNvSpPr/>
          <p:nvPr/>
        </p:nvSpPr>
        <p:spPr>
          <a:xfrm>
            <a:off x="5242560" y="2004402"/>
            <a:ext cx="484632" cy="67926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3C95BB33-73C4-4C4E-9A99-62C74D1E1EEB}"/>
              </a:ext>
            </a:extLst>
          </p:cNvPr>
          <p:cNvSpPr/>
          <p:nvPr/>
        </p:nvSpPr>
        <p:spPr>
          <a:xfrm>
            <a:off x="5242560" y="3010679"/>
            <a:ext cx="484632" cy="67926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C50B91DF-8FC2-41DE-8EEA-4F7B70D69A62}"/>
              </a:ext>
            </a:extLst>
          </p:cNvPr>
          <p:cNvSpPr/>
          <p:nvPr/>
        </p:nvSpPr>
        <p:spPr>
          <a:xfrm>
            <a:off x="5277394" y="4018776"/>
            <a:ext cx="484632" cy="67926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50E95B2D-351A-408D-B2FA-095C4CFA831A}"/>
              </a:ext>
            </a:extLst>
          </p:cNvPr>
          <p:cNvSpPr/>
          <p:nvPr/>
        </p:nvSpPr>
        <p:spPr>
          <a:xfrm>
            <a:off x="5305044" y="5025053"/>
            <a:ext cx="484632" cy="67926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10" name="Content Placeholder 29">
            <a:extLst>
              <a:ext uri="{FF2B5EF4-FFF2-40B4-BE49-F238E27FC236}">
                <a16:creationId xmlns:a16="http://schemas.microsoft.com/office/drawing/2014/main" id="{F1046AB0-7961-4CEC-9DAE-32BD5706EB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3257636"/>
              </p:ext>
            </p:extLst>
          </p:nvPr>
        </p:nvGraphicFramePr>
        <p:xfrm>
          <a:off x="734029" y="1316052"/>
          <a:ext cx="10648552" cy="5003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Arrow: Down 11">
            <a:extLst>
              <a:ext uri="{FF2B5EF4-FFF2-40B4-BE49-F238E27FC236}">
                <a16:creationId xmlns:a16="http://schemas.microsoft.com/office/drawing/2014/main" id="{8E751F27-A75A-4698-87ED-8361CC03D48D}"/>
              </a:ext>
            </a:extLst>
          </p:cNvPr>
          <p:cNvSpPr/>
          <p:nvPr/>
        </p:nvSpPr>
        <p:spPr>
          <a:xfrm>
            <a:off x="5242560" y="1952148"/>
            <a:ext cx="357051" cy="50520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DCB133-2FCE-4886-9608-183708781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3339" y="1404614"/>
            <a:ext cx="6972658" cy="184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4111D7-663C-4361-833C-6C604F2E84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3349" y="1702820"/>
            <a:ext cx="2906912" cy="301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213F14-A430-4BFC-A993-70E2C8A7C5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8676" y="2344036"/>
            <a:ext cx="4461814" cy="4317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CB16127-E728-4C75-9C5A-11B3EA9C57E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4253" y="3323084"/>
            <a:ext cx="4589918" cy="2598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2934AB9-B51A-435E-9C4C-538EA8AD28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0468" y="3922487"/>
            <a:ext cx="4705592" cy="5524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A2660C-9459-4D6D-8085-FAC3CBC7E6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8676" y="5724524"/>
            <a:ext cx="5187321" cy="301049"/>
          </a:xfrm>
          <a:prstGeom prst="rect">
            <a:avLst/>
          </a:prstGeom>
        </p:spPr>
      </p:pic>
      <p:sp>
        <p:nvSpPr>
          <p:cNvPr id="28" name="Arrow: Down 27">
            <a:extLst>
              <a:ext uri="{FF2B5EF4-FFF2-40B4-BE49-F238E27FC236}">
                <a16:creationId xmlns:a16="http://schemas.microsoft.com/office/drawing/2014/main" id="{C5BDA314-1A4F-4697-909C-9AFC3CA3176E}"/>
              </a:ext>
            </a:extLst>
          </p:cNvPr>
          <p:cNvSpPr/>
          <p:nvPr/>
        </p:nvSpPr>
        <p:spPr>
          <a:xfrm>
            <a:off x="5242560" y="3679453"/>
            <a:ext cx="357051" cy="50520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C96CAA63-3FDE-48C7-AC09-0D5FFC66F03C}"/>
              </a:ext>
            </a:extLst>
          </p:cNvPr>
          <p:cNvSpPr/>
          <p:nvPr/>
        </p:nvSpPr>
        <p:spPr>
          <a:xfrm>
            <a:off x="5242558" y="4499398"/>
            <a:ext cx="357051" cy="50520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D1251749-BABD-45BA-8106-E1927318D955}"/>
              </a:ext>
            </a:extLst>
          </p:cNvPr>
          <p:cNvSpPr/>
          <p:nvPr/>
        </p:nvSpPr>
        <p:spPr>
          <a:xfrm>
            <a:off x="5242560" y="5357972"/>
            <a:ext cx="357051" cy="50520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88FA579A-F1BB-4635-B315-E5B38BF4B1B5}"/>
              </a:ext>
            </a:extLst>
          </p:cNvPr>
          <p:cNvSpPr/>
          <p:nvPr/>
        </p:nvSpPr>
        <p:spPr>
          <a:xfrm>
            <a:off x="5242559" y="2790312"/>
            <a:ext cx="357051" cy="50520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1764</Words>
  <Application>Microsoft Office PowerPoint</Application>
  <PresentationFormat>Widescreen</PresentationFormat>
  <Paragraphs>276</Paragraphs>
  <Slides>46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Vancells, Marga</cp:lastModifiedBy>
  <cp:revision>276</cp:revision>
  <dcterms:created xsi:type="dcterms:W3CDTF">2021-04-29T18:58:34Z</dcterms:created>
  <dcterms:modified xsi:type="dcterms:W3CDTF">2022-03-13T11:07:25Z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